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A0A5-3093-49D9-B61E-83B00CF419E4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C592-4414-4272-866A-37A17969E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A8D3-9997-414A-A2FF-AC88A6C9515F}" type="datetimeFigureOut">
              <a:rPr lang="en-US" smtClean="0"/>
              <a:pPr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2908-504F-471C-BB75-FA9D8BAC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6761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B050"/>
                </a:solidFill>
                <a:latin typeface="NikoshBAN"/>
              </a:rPr>
              <a:t>স্বাগতম</a:t>
            </a:r>
            <a:endParaRPr lang="en-US" sz="11500" b="1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969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0"/>
            <a:ext cx="7772400" cy="132343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কর্ম দক্ষতা= ইঞ্জিন  কর্তৃক কাজে রুপান্তরিত তাপ শক্তি এবং শোষিত শক্তির  অনুপাতের ১০০%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38600" y="457200"/>
            <a:ext cx="3714750" cy="9906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0" y="1828800"/>
            <a:ext cx="3821723" cy="9144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8580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adi_Carnot.jpe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2730500" cy="3340100"/>
          </a:xfrm>
          <a:prstGeom prst="ellipse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0" y="3048001"/>
            <a:ext cx="761998" cy="380999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858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81400"/>
            <a:ext cx="3352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সাদি কার্নো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-3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4601"/>
          <a:stretch>
            <a:fillRect/>
          </a:stretch>
        </p:blipFill>
        <p:spPr>
          <a:xfrm>
            <a:off x="1111046" y="1524000"/>
            <a:ext cx="7270954" cy="44196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17523" y="228600"/>
            <a:ext cx="68580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প্রয়োগ দেখি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772400" cy="5201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7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কি?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 কি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কার্নোর তাপ ইঞ্জিনের কর্ম দক্ষতা কত?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কার্নোর তাপ ইঞ্জিনের এবং বাস্তব তাপ ইঞ্জিনের  মধ্যে পার্থক্য কি?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029200" cy="1446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r-clipart-green-convert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36" y="2133600"/>
            <a:ext cx="3478958" cy="10668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motorbike_secu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581400" cy="10668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5800" y="3505200"/>
            <a:ext cx="7772400" cy="206210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কারের</a:t>
            </a:r>
            <a:r>
              <a:rPr kumimoji="0" lang="bn-B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ক্ষেত্রে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উৎসের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70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ডিগ্রী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সেলসিয়াস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গ্রাহকের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৩0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ডিগ্রী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সেলসিয়াস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বাইকের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ক্ষেত্রে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উৎসের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৬০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ডিগ্রী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সেলসিয়াস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গ্রাহকের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৩৫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ডিগ্রী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সেলসিয়াস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কোনটির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কর্ম দক্ষতা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5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715000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38200" y="4191000"/>
            <a:ext cx="7543800" cy="150810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ইঞ্জিন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৬০০কেলভিন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তাপমাত্রায়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৫০০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জুল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গ্রহন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২৭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ডিগ্রী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সেলসিয়াস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তাপমাত্রায়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বর্জন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ইঞ্জিন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কর্তৃক কৃত কাজ কত?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304800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6781800" cy="46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1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6761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B050"/>
                </a:solidFill>
                <a:latin typeface="NikoshBAN"/>
              </a:rPr>
              <a:t>স্বাগতম</a:t>
            </a:r>
            <a:endParaRPr lang="en-US" sz="11500" b="1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969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656" y="3791256"/>
            <a:ext cx="4408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/>
              </a:rPr>
              <a:t>এ.বি.এম.ওবাইদুর রহমান</a:t>
            </a:r>
            <a:endParaRPr lang="en-US" sz="3200" dirty="0">
              <a:latin typeface="NikoshBAN"/>
            </a:endParaRPr>
          </a:p>
          <a:p>
            <a:pPr algn="ctr"/>
            <a:r>
              <a:rPr lang="bn-BD" sz="3200" dirty="0">
                <a:latin typeface="NikoshBAN"/>
              </a:rPr>
              <a:t>প্রভাষক-পদার্থবিজ্ঞান</a:t>
            </a:r>
            <a:endParaRPr lang="en-US" sz="3200" dirty="0">
              <a:latin typeface="NikoshBAN"/>
            </a:endParaRPr>
          </a:p>
          <a:p>
            <a:pPr algn="ctr"/>
            <a:r>
              <a:rPr lang="bn-BD" sz="3200" dirty="0">
                <a:latin typeface="NikoshBAN"/>
              </a:rPr>
              <a:t>দামকুড়াহাট কলেজ,পবা,</a:t>
            </a:r>
          </a:p>
          <a:p>
            <a:pPr algn="ctr"/>
            <a:r>
              <a:rPr lang="bn-BD" sz="3200" dirty="0">
                <a:latin typeface="NikoshBAN"/>
              </a:rPr>
              <a:t>রাজশাহী।</a:t>
            </a:r>
            <a:endParaRPr lang="en-US" sz="3200" dirty="0">
              <a:latin typeface="NikoshBAN"/>
            </a:endParaRPr>
          </a:p>
          <a:p>
            <a:pPr algn="ctr"/>
            <a:r>
              <a:rPr lang="bn-BD" sz="3200" dirty="0">
                <a:latin typeface="NikoshBAN"/>
              </a:rPr>
              <a:t>০১৭২০-১৯২৭৭৯</a:t>
            </a:r>
            <a:endParaRPr lang="en-US" sz="3200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6153" y="3791256"/>
            <a:ext cx="2944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পদার্থবিজ্ঞান</a:t>
            </a:r>
            <a:endParaRPr lang="en-US" sz="3200" dirty="0">
              <a:latin typeface="NikoshBAN" panose="02000000000000000000"/>
            </a:endParaRPr>
          </a:p>
          <a:p>
            <a:pPr algn="ctr"/>
            <a:r>
              <a:rPr lang="bn-BD" sz="3200" dirty="0">
                <a:latin typeface="NikoshBAN" panose="02000000000000000000"/>
              </a:rPr>
              <a:t>দ্বাদশ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শ্রেণি</a:t>
            </a:r>
            <a:endParaRPr lang="bn-BD" sz="3200" dirty="0">
              <a:latin typeface="NikoshBAN" panose="02000000000000000000"/>
            </a:endParaRPr>
          </a:p>
          <a:p>
            <a:pPr algn="ctr"/>
            <a:r>
              <a:rPr lang="bn-BD" sz="3200" dirty="0">
                <a:latin typeface="NikoshBAN" panose="02000000000000000000"/>
              </a:rPr>
              <a:t>প্রথম </a:t>
            </a:r>
            <a:r>
              <a:rPr lang="en-US" sz="3200" dirty="0" err="1">
                <a:latin typeface="NikoshBAN" panose="02000000000000000000"/>
              </a:rPr>
              <a:t>অধ্যায়</a:t>
            </a:r>
            <a:endParaRPr lang="en-US" sz="3200" dirty="0">
              <a:latin typeface="NikoshBAN" panose="02000000000000000000"/>
            </a:endParaRPr>
          </a:p>
          <a:p>
            <a:pPr algn="ctr"/>
            <a:r>
              <a:rPr lang="bn-BD" sz="3200" dirty="0">
                <a:latin typeface="NikoshBAN" panose="02000000000000000000"/>
              </a:rPr>
              <a:t>তাপগতিবিদ্যা</a:t>
            </a:r>
            <a:endParaRPr lang="en-US" sz="3200" dirty="0">
              <a:latin typeface="NikoshBAN" panose="02000000000000000000"/>
            </a:endParaRPr>
          </a:p>
          <a:p>
            <a:pPr algn="ctr"/>
            <a:r>
              <a:rPr lang="en-US" sz="3200" dirty="0">
                <a:latin typeface="NikoshBAN" panose="02000000000000000000"/>
              </a:rPr>
              <a:t>           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4648200" y="1276656"/>
            <a:ext cx="304800" cy="460991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D:\Pen-fotiq-18-10-2017\teacher\OBAI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660" y="1048056"/>
            <a:ext cx="2286000" cy="2628217"/>
          </a:xfrm>
          <a:prstGeom prst="rect">
            <a:avLst/>
          </a:prstGeom>
          <a:noFill/>
        </p:spPr>
      </p:pic>
      <p:pic>
        <p:nvPicPr>
          <p:cNvPr id="18437" name="Picture 5" descr="C:\Users\ACC\Desktop\1062\Physics_2nd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48056"/>
            <a:ext cx="2244828" cy="256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152401"/>
            <a:ext cx="6400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B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4038601" cy="350520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4191000"/>
            <a:ext cx="44196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334000"/>
            <a:ext cx="44196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শক্তি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6248400" cy="2590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</a:p>
          <a:p>
            <a:pPr algn="ctr">
              <a:buFont typeface="Wingdings" pitchFamily="2" charset="2"/>
              <a:buChar char="v"/>
            </a:pP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 ইঞ্জিন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315200" cy="4493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>
              <a:buFont typeface="Wingdings" pitchFamily="2" charset="2"/>
              <a:buChar char="ü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দিয়ে কিভাবে যান্ত্রিক শক্তি পাওয়া যায় তা বুঝতে পারবে।</a:t>
            </a:r>
          </a:p>
          <a:p>
            <a:pPr>
              <a:buFont typeface="Wingdings" pitchFamily="2" charset="2"/>
              <a:buChar char="ü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ও কার্নোর ইঞ্জিনের তুলনা করতে পারবে।</a:t>
            </a:r>
          </a:p>
          <a:p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G_8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57200"/>
            <a:ext cx="7010400" cy="29718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3810000"/>
            <a:ext cx="66294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 ইঞ্জিন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876800"/>
            <a:ext cx="6934200" cy="12003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যন্ত্র  তাপ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শক্তিকে যান্ত্রিক শক্তিতে রুপান্তর করে তাকে তাপ ইঞ্জিন বলে।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-clipart-green-convert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038600"/>
            <a:ext cx="6553200" cy="1905000"/>
          </a:xfrm>
          <a:prstGeom prst="rect">
            <a:avLst/>
          </a:prstGeom>
          <a:ln w="5715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52518" y="228600"/>
            <a:ext cx="6467565" cy="12003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ভিতরে তাপ ইঞ্জিন আছে?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অবশ্যই আছে।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04800"/>
            <a:ext cx="64770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জীবন্ত ছবি দেখি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bellal\Desktop\D.F.M.Teach\Add. F S\Picture 2nd p\Thermodynamics\FHEJaz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400800" cy="4711700"/>
          </a:xfrm>
          <a:prstGeom prst="rect">
            <a:avLst/>
          </a:prstGeom>
          <a:solidFill>
            <a:schemeClr val="bg1"/>
          </a:solidFill>
          <a:ln w="571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llal\Desktop\D.F.M.Teach\Add. F S\Picture 2nd p\Thermodynamics\heat_eng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750" y="213360"/>
            <a:ext cx="4698697" cy="228125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bellal\Desktop\D.F.M.Teach\Add. F S\Picture 2nd p\Thermodynamics\heat-eng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49880"/>
            <a:ext cx="5854996" cy="3248578"/>
          </a:xfrm>
          <a:prstGeom prst="rect">
            <a:avLst/>
          </a:prstGeom>
          <a:ln w="5715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190</Words>
  <Application>Microsoft Office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UITRCE_Lab</dc:creator>
  <cp:lastModifiedBy>UITRCE_Lab</cp:lastModifiedBy>
  <cp:revision>6</cp:revision>
  <dcterms:created xsi:type="dcterms:W3CDTF">2020-11-22T04:16:59Z</dcterms:created>
  <dcterms:modified xsi:type="dcterms:W3CDTF">2020-11-26T06:06:55Z</dcterms:modified>
</cp:coreProperties>
</file>