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257" r:id="rId2"/>
    <p:sldId id="262" r:id="rId3"/>
    <p:sldId id="258" r:id="rId4"/>
    <p:sldId id="260" r:id="rId5"/>
    <p:sldId id="270" r:id="rId6"/>
    <p:sldId id="271" r:id="rId7"/>
    <p:sldId id="264" r:id="rId8"/>
    <p:sldId id="265" r:id="rId9"/>
    <p:sldId id="272" r:id="rId10"/>
    <p:sldId id="273" r:id="rId11"/>
    <p:sldId id="267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9" r:id="rId23"/>
    <p:sldId id="284" r:id="rId24"/>
    <p:sldId id="285" r:id="rId25"/>
    <p:sldId id="286" r:id="rId26"/>
    <p:sldId id="287" r:id="rId27"/>
    <p:sldId id="2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49D17-E9B4-4028-9A6F-061CACB09810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8588-08E8-4725-BE4D-956841BC8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4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3671-9437-4656-83FB-93F76526D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A06CD-D529-4CD2-B3FB-B065ABC87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9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3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5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72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05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2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BC87A-44A2-4D1B-9D03-1DD5784E5E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3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0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5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33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63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0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6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0139082" y="6356350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7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4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1920-A020-42B0-9206-A31E9AE62AEE}" type="datetimeFigureOut">
              <a:rPr lang="en-US" smtClean="0"/>
              <a:t>20/11/25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D96A-968C-4DB8-99D2-4D997460D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3" y="524190"/>
            <a:ext cx="3479188" cy="1960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83126" y="83127"/>
            <a:ext cx="12017830" cy="6638307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3" y="3019608"/>
            <a:ext cx="11158014" cy="3305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527777"/>
            <a:ext cx="4997344" cy="19566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37D7E-9632-40B3-9FEB-30058A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4578" y="391887"/>
            <a:ext cx="1829727" cy="2231486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66507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191" y="776546"/>
            <a:ext cx="4083217" cy="783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24" y="1903520"/>
            <a:ext cx="3697384" cy="27823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41382" y="1014101"/>
            <a:ext cx="3684651" cy="1384995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 পারবে সংক্রামক রোগ প্রতিরোধে আমরা কী কী করতে পারি?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300" y="2663872"/>
            <a:ext cx="3930817" cy="1815882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শরীরের রোগ প্রতিরোধ ক্ষমতা বৃদ্ধি করা এবং রোগের জীবাণু ছড়িয়ে পড়া প্রতিরোধ করা সবচেয়ে গুরুত্বপূর্ণ।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2E4658-95A3-455E-A0FA-0B48D1383C23}"/>
              </a:ext>
            </a:extLst>
          </p:cNvPr>
          <p:cNvCxnSpPr/>
          <p:nvPr/>
        </p:nvCxnSpPr>
        <p:spPr>
          <a:xfrm flipH="1">
            <a:off x="5092928" y="191981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" y="5428576"/>
            <a:ext cx="1195845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8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97608" y="1544621"/>
            <a:ext cx="2998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 smtClean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0" y="2777836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>
          <a:xfrm>
            <a:off x="4322617" y="1160102"/>
            <a:ext cx="6636114" cy="357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322617" y="888670"/>
            <a:ext cx="7316765" cy="4383153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" y="5406420"/>
            <a:ext cx="1200595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4775" y="293109"/>
            <a:ext cx="444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6271" y="4763994"/>
            <a:ext cx="1105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নিয়মে হাত পরিষ্কার করতে হবে।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 জীবাণুমুক্ত রাখার মাধ্যমে আমরা সুস্থ থাকতে পারি।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81" y="1190392"/>
            <a:ext cx="6014070" cy="3015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2B945-8796-4DE1-818B-80C4F84B2B2D}"/>
              </a:ext>
            </a:extLst>
          </p:cNvPr>
          <p:cNvCxnSpPr>
            <a:cxnSpLocks/>
          </p:cNvCxnSpPr>
          <p:nvPr/>
        </p:nvCxnSpPr>
        <p:spPr>
          <a:xfrm flipV="1">
            <a:off x="493216" y="4467846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3" y="5415582"/>
            <a:ext cx="1200595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7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sweet"/>
          <p:cNvSpPr>
            <a:spLocks noChangeAspect="1" noChangeArrowheads="1"/>
          </p:cNvSpPr>
          <p:nvPr/>
        </p:nvSpPr>
        <p:spPr bwMode="auto">
          <a:xfrm>
            <a:off x="63500" y="-136525"/>
            <a:ext cx="59150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43" y="2031932"/>
            <a:ext cx="3171255" cy="25857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189550" y="345716"/>
            <a:ext cx="421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21010" y="4882244"/>
            <a:ext cx="2537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</a:t>
            </a:r>
            <a:endParaRPr lang="en-US" sz="2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94109" y="4890055"/>
            <a:ext cx="281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পান</a:t>
            </a:r>
            <a:endParaRPr lang="en-US" sz="2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5370" y="992731"/>
            <a:ext cx="6553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সংক্রামক রোগ প্রতিরোধের উপায়।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746497-6F52-1947-99AC-823B9D90A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143" y="2031359"/>
            <a:ext cx="3215453" cy="25863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Frame 19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5608452"/>
            <a:ext cx="11875324" cy="12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13649" y="557024"/>
            <a:ext cx="4492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289256"/>
            <a:ext cx="1112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হাচি-কাশির সময় টিস্যু,রুমাল বা হাত দিয়ে মুখ ঢেকে রেখে আমরা সংক্রামক রোগ প্রতিরোধ করতে পারি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4" y="1656668"/>
            <a:ext cx="3265253" cy="2151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2" y="1656668"/>
            <a:ext cx="3182634" cy="21484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ED418C-7E74-454A-B1E7-EFC8E8086A0B}"/>
              </a:ext>
            </a:extLst>
          </p:cNvPr>
          <p:cNvCxnSpPr>
            <a:cxnSpLocks/>
          </p:cNvCxnSpPr>
          <p:nvPr/>
        </p:nvCxnSpPr>
        <p:spPr>
          <a:xfrm flipV="1">
            <a:off x="381000" y="4128803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9" y="5428576"/>
            <a:ext cx="1193470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707521"/>
            <a:ext cx="4079631" cy="2940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8"/>
          <a:stretch/>
        </p:blipFill>
        <p:spPr>
          <a:xfrm>
            <a:off x="6905407" y="1707521"/>
            <a:ext cx="4156612" cy="293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5128170" y="459340"/>
            <a:ext cx="328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0814" y="4892549"/>
            <a:ext cx="2361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ভালভাবে হাত ধোয়া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2241" y="4924045"/>
            <a:ext cx="3962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হাঁচি বা কাশির সময় রুমাল ব্যবহার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5036" y="1083190"/>
            <a:ext cx="5402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সংক্রামক রোগ প্রতিরোধের উপায়।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7" y="5428576"/>
            <a:ext cx="1198220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63612" y="372439"/>
            <a:ext cx="4272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336" y="4343653"/>
            <a:ext cx="11093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 পরিবেশ পরিষ্কার-পরিচ্ছন্ন রেখে এবং ঘরে পর্যাপ্ত আলোবাতাসের ব্যবস্থা করে আমরা সংক্রামক রোগ প্রতিরোধ করতে পারি।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45" y="1301534"/>
            <a:ext cx="3613505" cy="2367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22" y="1301534"/>
            <a:ext cx="3624384" cy="2386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BD6BC9-750D-4716-9B2E-D167393E77D2}"/>
              </a:ext>
            </a:extLst>
          </p:cNvPr>
          <p:cNvCxnSpPr>
            <a:cxnSpLocks/>
          </p:cNvCxnSpPr>
          <p:nvPr/>
        </p:nvCxnSpPr>
        <p:spPr>
          <a:xfrm flipV="1">
            <a:off x="320040" y="4107463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-60960" y="-29377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8576"/>
            <a:ext cx="1200595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7041" y="4468012"/>
            <a:ext cx="11545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 টিকা নিয়ে এবং অস্বাস্স্থ্যকর খাবার পরিহার করেও আমরা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রোগমুক্ত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থাকতে পারি।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3107" y="479615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6" y="1332314"/>
            <a:ext cx="3771724" cy="2594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21" y="1312164"/>
            <a:ext cx="3680531" cy="26142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5593958"/>
            <a:ext cx="11899075" cy="12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D6BC9-750D-4716-9B2E-D167393E77D2}"/>
              </a:ext>
            </a:extLst>
          </p:cNvPr>
          <p:cNvCxnSpPr>
            <a:cxnSpLocks/>
          </p:cNvCxnSpPr>
          <p:nvPr/>
        </p:nvCxnSpPr>
        <p:spPr>
          <a:xfrm flipV="1">
            <a:off x="377041" y="4316616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1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04991" y="5111677"/>
            <a:ext cx="1054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আশেপাশে পানি জমতে পারে এমন আবর্জনা যেমন-কৌটা,টায়ার,ফুলের টব ইত্যাদি পরিষ্কার হবে।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467" y="934062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11" y="2096086"/>
            <a:ext cx="3712244" cy="2402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1" y="2096086"/>
            <a:ext cx="3618469" cy="2464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61528" y="5511787"/>
            <a:ext cx="9111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কারণ,এখানে জমে থাকা পানিতে ডেঙ্গু এবং ম্যালেরিয়া রোগের বাহক মশা ডিম পাড়ে।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5A00BD-B945-42BB-B077-8883146C5786}"/>
              </a:ext>
            </a:extLst>
          </p:cNvPr>
          <p:cNvCxnSpPr>
            <a:cxnSpLocks/>
          </p:cNvCxnSpPr>
          <p:nvPr/>
        </p:nvCxnSpPr>
        <p:spPr>
          <a:xfrm flipV="1">
            <a:off x="381000" y="4898641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ame 10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5428576"/>
            <a:ext cx="11863449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10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9035" y="366314"/>
            <a:ext cx="25539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1206" y="1388040"/>
            <a:ext cx="9294434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সংক্রামক রোগ প্রতিকারে আমরা কী কী করতে পারি তার একটি তালিকা তৈরি করো।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1BB8BC4-462F-42AE-8FDF-6C3749C67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12302"/>
              </p:ext>
            </p:extLst>
          </p:nvPr>
        </p:nvGraphicFramePr>
        <p:xfrm>
          <a:off x="1952888" y="2681385"/>
          <a:ext cx="8286223" cy="305592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286223">
                  <a:extLst>
                    <a:ext uri="{9D8B030D-6E8A-4147-A177-3AD203B41FA5}">
                      <a16:colId xmlns:a16="http://schemas.microsoft.com/office/drawing/2014/main" val="2771650898"/>
                    </a:ext>
                  </a:extLst>
                </a:gridCol>
              </a:tblGrid>
              <a:tr h="611184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</a:t>
                      </a:r>
                      <a:r>
                        <a:rPr lang="bn-IN" sz="32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 প্রতিকারে আমরা কী করতে পারি?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046179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734330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86931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007003"/>
                  </a:ext>
                </a:extLst>
              </a:tr>
              <a:tr h="6111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319907"/>
                  </a:ext>
                </a:extLst>
              </a:tr>
            </a:tbl>
          </a:graphicData>
        </a:graphic>
      </p:graphicFrame>
      <p:pic>
        <p:nvPicPr>
          <p:cNvPr id="6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8576"/>
            <a:ext cx="12192000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ুঁজিবাদের জীয়নকাঠি করোনা ভাইরাস?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1" y="134663"/>
            <a:ext cx="11853556" cy="66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314" y="1041070"/>
            <a:ext cx="1009996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72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1" y="-53339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360" y="5760720"/>
            <a:ext cx="1108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" y="4759107"/>
            <a:ext cx="1159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বিশ্রাম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6664" y="825146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93" y="1824929"/>
            <a:ext cx="3680743" cy="2388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77" y="1824929"/>
            <a:ext cx="3718609" cy="2411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66659" y="330868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FDFBA3-F832-4953-BA85-21DEA1658898}"/>
              </a:ext>
            </a:extLst>
          </p:cNvPr>
          <p:cNvCxnSpPr>
            <a:cxnSpLocks/>
          </p:cNvCxnSpPr>
          <p:nvPr/>
        </p:nvCxnSpPr>
        <p:spPr>
          <a:xfrm flipV="1">
            <a:off x="297180" y="4526439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" y="5428576"/>
            <a:ext cx="1191075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0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67200" y="5212262"/>
            <a:ext cx="843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 পরিষ্কার-পরিচ্ছন্ন রাখতে হবে এবং প্রচুর পরিমাণে নিরাপদ পানি পান করতে হবে।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17" y="2094579"/>
            <a:ext cx="3794069" cy="2453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65" y="2081536"/>
            <a:ext cx="3834410" cy="2479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7536180" y="65037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8420" y="5673927"/>
            <a:ext cx="6995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সেরে উঠতে সাহায্য করে।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5291" y="973540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0F29E0-9BE6-4C10-A39A-0C951E30A2B9}"/>
              </a:ext>
            </a:extLst>
          </p:cNvPr>
          <p:cNvCxnSpPr>
            <a:cxnSpLocks/>
          </p:cNvCxnSpPr>
          <p:nvPr/>
        </p:nvCxnSpPr>
        <p:spPr>
          <a:xfrm flipV="1">
            <a:off x="381000" y="5052527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ame 8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" y="5428576"/>
            <a:ext cx="11946577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43" y="1603170"/>
            <a:ext cx="4249233" cy="2961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893443" y="586510"/>
            <a:ext cx="3650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513" y="1144374"/>
            <a:ext cx="4113448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হালকা জ্বর হলে বা সামান্য মাথাব্যাথা করলে প্রাথমিক ভাবে কিছু গ্রহণ করলে আমরা ভালো বোধ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839" y="3429000"/>
            <a:ext cx="406908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কিন্তু যদি জ্বর ভালো না হয়,ক্রমাগত বমি হতে থাকে এবং ভীষণ মাথাব্যথা হয় তবে অবশ্যই ডাক্তার দেখাতে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EEBAC1-3AA9-494C-9F76-3DF3B6C07E70}"/>
              </a:ext>
            </a:extLst>
          </p:cNvPr>
          <p:cNvCxnSpPr/>
          <p:nvPr/>
        </p:nvCxnSpPr>
        <p:spPr>
          <a:xfrm flipH="1">
            <a:off x="5127359" y="103745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1" y="0"/>
            <a:ext cx="12192000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3" y="5428576"/>
            <a:ext cx="12072285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5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9" grpId="1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6097" y="2332334"/>
            <a:ext cx="4968241" cy="1938992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b="1" dirty="0">
                <a:solidFill>
                  <a:schemeClr val="bg1"/>
                </a:solidFill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D518B-42C4-462F-A93C-4513715E0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91" y="1227487"/>
            <a:ext cx="3621578" cy="41486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916523" y="251752"/>
            <a:ext cx="4357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8576"/>
            <a:ext cx="12192000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1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037610" y="617517"/>
            <a:ext cx="351294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en-US" sz="36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3600" b="1" dirty="0" smtClean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দলগত </a:t>
            </a:r>
            <a:r>
              <a:rPr lang="bn-BD" sz="36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11260" y="2010747"/>
            <a:ext cx="22884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5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148910" y="2245945"/>
            <a:ext cx="893682" cy="45293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5534" y="4160575"/>
            <a:ext cx="10876158" cy="830997"/>
            <a:chOff x="335534" y="3522248"/>
            <a:chExt cx="10876158" cy="830997"/>
          </a:xfrm>
        </p:grpSpPr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>
              <a:off x="335534" y="3522248"/>
              <a:ext cx="2209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8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শাপলা</a:t>
              </a:r>
              <a:endPara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220687" y="3744109"/>
              <a:ext cx="750129" cy="412255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14368" y="3640772"/>
              <a:ext cx="8097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extrusionH="57150" contourW="12700">
                <a:bevelT w="25400" h="25400" prst="angle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8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bn-IN" sz="28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ংক্রামক রোগ প্রতিকারের ৩টি উপায় লেখ।</a:t>
              </a:r>
              <a:r>
                <a:rPr lang="en-US" sz="2800" b="1" dirty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42235" y="1867882"/>
            <a:ext cx="8412876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2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সংক্রামক রোগ প্রতিরোধ করতে পারি</a:t>
            </a: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১টি তালিকা তৈরি কর।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00093" y="248032"/>
            <a:ext cx="1060704" cy="914400"/>
            <a:chOff x="335534" y="4525181"/>
            <a:chExt cx="1060704" cy="914400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3033686E-D7D7-4473-958B-28A28C729AB0}"/>
                </a:ext>
              </a:extLst>
            </p:cNvPr>
            <p:cNvSpPr/>
            <p:nvPr/>
          </p:nvSpPr>
          <p:spPr>
            <a:xfrm>
              <a:off x="335534" y="4525181"/>
              <a:ext cx="1060704" cy="914400"/>
            </a:xfrm>
            <a:prstGeom prst="hexagon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6724683-96E6-4A0F-A7FA-50E2DF566F2B}"/>
                </a:ext>
              </a:extLst>
            </p:cNvPr>
            <p:cNvSpPr/>
            <p:nvPr/>
          </p:nvSpPr>
          <p:spPr>
            <a:xfrm>
              <a:off x="415930" y="4561428"/>
              <a:ext cx="899912" cy="769441"/>
            </a:xfrm>
            <a:prstGeom prst="hexagon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DB9B54D4-E2AA-43B8-A7B4-F733866BB789}"/>
                </a:ext>
              </a:extLst>
            </p:cNvPr>
            <p:cNvSpPr/>
            <p:nvPr/>
          </p:nvSpPr>
          <p:spPr>
            <a:xfrm>
              <a:off x="520314" y="4668796"/>
              <a:ext cx="691144" cy="554703"/>
            </a:xfrm>
            <a:prstGeom prst="hexag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1260" y="230311"/>
            <a:ext cx="1060704" cy="914400"/>
            <a:chOff x="335534" y="4525181"/>
            <a:chExt cx="1060704" cy="914400"/>
          </a:xfrm>
        </p:grpSpPr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3033686E-D7D7-4473-958B-28A28C729AB0}"/>
                </a:ext>
              </a:extLst>
            </p:cNvPr>
            <p:cNvSpPr/>
            <p:nvPr/>
          </p:nvSpPr>
          <p:spPr>
            <a:xfrm>
              <a:off x="335534" y="4525181"/>
              <a:ext cx="1060704" cy="914400"/>
            </a:xfrm>
            <a:prstGeom prst="hexagon">
              <a:avLst/>
            </a:prstGeom>
            <a:solidFill>
              <a:schemeClr val="tx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6724683-96E6-4A0F-A7FA-50E2DF566F2B}"/>
                </a:ext>
              </a:extLst>
            </p:cNvPr>
            <p:cNvSpPr/>
            <p:nvPr/>
          </p:nvSpPr>
          <p:spPr>
            <a:xfrm>
              <a:off x="415930" y="4561428"/>
              <a:ext cx="899912" cy="769441"/>
            </a:xfrm>
            <a:prstGeom prst="hexagon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DB9B54D4-E2AA-43B8-A7B4-F733866BB789}"/>
                </a:ext>
              </a:extLst>
            </p:cNvPr>
            <p:cNvSpPr/>
            <p:nvPr/>
          </p:nvSpPr>
          <p:spPr>
            <a:xfrm>
              <a:off x="520314" y="4668796"/>
              <a:ext cx="691144" cy="554703"/>
            </a:xfrm>
            <a:prstGeom prst="hexagon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Frame 26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6" y="5024180"/>
            <a:ext cx="11860947" cy="180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658" y="261036"/>
            <a:ext cx="2523409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422" y="1458416"/>
            <a:ext cx="9583774" cy="320087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175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 কী?</a:t>
            </a:r>
          </a:p>
          <a:p>
            <a:endParaRPr lang="bn-IN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2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বায়ুবাহিত রোগ প্রতিরোধ করা যায় তার ৫টি উপায় লেখ। </a:t>
            </a:r>
          </a:p>
          <a:p>
            <a:endParaRPr lang="bn-IN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 startAt="3"/>
            </a:pP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তুমি বাড়ি বা বিদ্যালয়ের চারপাশ থেকে পানি জমতে পারে এমন বস্তু যেমন-গামলা,টায়ার ইত্যাদি সরিয়ে ফেলবে?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D6FEF60-5FB1-4238-8BC9-350604F64E14}"/>
              </a:ext>
            </a:extLst>
          </p:cNvPr>
          <p:cNvSpPr/>
          <p:nvPr/>
        </p:nvSpPr>
        <p:spPr>
          <a:xfrm>
            <a:off x="312926" y="5613400"/>
            <a:ext cx="1060704" cy="914400"/>
          </a:xfrm>
          <a:prstGeom prst="hexag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1AFDD686-6417-4FEC-808C-6D88E608E9CA}"/>
              </a:ext>
            </a:extLst>
          </p:cNvPr>
          <p:cNvSpPr/>
          <p:nvPr/>
        </p:nvSpPr>
        <p:spPr>
          <a:xfrm>
            <a:off x="1028058" y="5927197"/>
            <a:ext cx="691144" cy="554703"/>
          </a:xfrm>
          <a:prstGeom prst="hexag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27182202-0433-4AD5-9D07-4BD659CA816B}"/>
              </a:ext>
            </a:extLst>
          </p:cNvPr>
          <p:cNvSpPr/>
          <p:nvPr/>
        </p:nvSpPr>
        <p:spPr>
          <a:xfrm>
            <a:off x="393322" y="5065344"/>
            <a:ext cx="899912" cy="769441"/>
          </a:xfrm>
          <a:prstGeom prst="hexagon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5428576"/>
            <a:ext cx="11863449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1" y="335026"/>
            <a:ext cx="4963886" cy="83099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7100" y="3978232"/>
            <a:ext cx="874023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তোমার চারপাশের লোকজন কী কী ধরণের সংক্রামক রোগে আক্রান্ত হচ্ছে তা পর্যবেক্ষণ করে সেগুলো প্রতিরোধের জন্য তুমি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কি কী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তা ৫টি বাক্যে লিখে আনবে।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56" y="1501049"/>
            <a:ext cx="4522854" cy="2020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" y="5403616"/>
            <a:ext cx="1192943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Tofazzal Hossain\Picture  Download\Facebook Picture\FB_IMG_14717940519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5" y="166255"/>
            <a:ext cx="11831300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22789" y="0"/>
            <a:ext cx="12169211" cy="6968976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01" y="592623"/>
            <a:ext cx="6651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সকলকে </a:t>
            </a:r>
            <a:r>
              <a:rPr lang="bn-BD" sz="72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551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96433" y="2005113"/>
            <a:ext cx="8156370" cy="3473891"/>
            <a:chOff x="1643609" y="1516363"/>
            <a:chExt cx="7758162" cy="3473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61" r="25560"/>
            <a:stretch/>
          </p:blipFill>
          <p:spPr>
            <a:xfrm>
              <a:off x="5231675" y="1516363"/>
              <a:ext cx="487679" cy="346283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1643609" y="1520344"/>
              <a:ext cx="3561577" cy="3469910"/>
              <a:chOff x="1646135" y="1556152"/>
              <a:chExt cx="3192071" cy="346991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6135" y="1556152"/>
                <a:ext cx="3192071" cy="3469910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2432" y="2067942"/>
                <a:ext cx="1739476" cy="1963688"/>
              </a:xfrm>
              <a:prstGeom prst="rect">
                <a:avLst/>
              </a:prstGeom>
              <a:ln w="57150" cap="sq" cmpd="thickThin">
                <a:noFill/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5745843" y="1527419"/>
              <a:ext cx="3655928" cy="3462835"/>
              <a:chOff x="6190730" y="1527419"/>
              <a:chExt cx="3089934" cy="346283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0" y="1527419"/>
                <a:ext cx="3089934" cy="3462835"/>
              </a:xfrm>
              <a:prstGeom prst="rect">
                <a:avLst/>
              </a:prstGeom>
              <a:solidFill>
                <a:srgbClr val="FF0066"/>
              </a:solidFill>
              <a:ln w="57150">
                <a:solidFill>
                  <a:schemeClr val="tx1"/>
                </a:solidFill>
              </a:ln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503405" y="1937098"/>
                <a:ext cx="2576775" cy="1938992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মোহাম্মদ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মাহবুবুর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রহমান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১২৮নং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চরসুবুদ্ধি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উত্তরপাড়া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রায়পুরা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নরসিংদী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1596433" y="890949"/>
            <a:ext cx="8006863" cy="987318"/>
          </a:xfrm>
          <a:prstGeom prst="rect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00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spc="42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spc="42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9" y="5504366"/>
            <a:ext cx="1190568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C37D7E-9632-40B3-9FEB-30058A96AA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7745" y="1504167"/>
            <a:ext cx="2927610" cy="350452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229100" y="352733"/>
            <a:ext cx="3492500" cy="769441"/>
          </a:xfrm>
          <a:prstGeom prst="rect">
            <a:avLst/>
          </a:prstGeom>
          <a:solidFill>
            <a:srgbClr val="00FF00"/>
          </a:solidFill>
          <a:ln w="76200">
            <a:solidFill>
              <a:srgbClr val="38572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6358" y="1469256"/>
            <a:ext cx="4097024" cy="35394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endParaRPr lang="en-US" sz="2800" b="1" dirty="0" smtClean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b="1" dirty="0" err="1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 smtClean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অধ্যায়:7</a:t>
            </a:r>
            <a:r>
              <a:rPr lang="en-US" sz="2800" b="1" dirty="0" smtClean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তিরোধ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:30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0594" y="2779874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/>
          </a:p>
        </p:txBody>
      </p:sp>
      <p:sp>
        <p:nvSpPr>
          <p:cNvPr id="6" name="Frame 5"/>
          <p:cNvSpPr/>
          <p:nvPr/>
        </p:nvSpPr>
        <p:spPr>
          <a:xfrm>
            <a:off x="0" y="53539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59" y="5504366"/>
            <a:ext cx="11905682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893" y="5573494"/>
            <a:ext cx="957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এ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ধরনের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1509" y="4574772"/>
            <a:ext cx="2284478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গুটিবসন্ত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3121" y="434133"/>
            <a:ext cx="4666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89122" y="4545233"/>
            <a:ext cx="2434139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সোয়াইন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893" y="5573495"/>
            <a:ext cx="1107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সোয়াইন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ফ্লু,গুটিবসন্ত,হাম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যক্ষা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সংক্রামক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4909FC-727B-4C77-B0D7-2435CB6A0C0A}"/>
              </a:ext>
            </a:extLst>
          </p:cNvPr>
          <p:cNvCxnSpPr>
            <a:cxnSpLocks/>
          </p:cNvCxnSpPr>
          <p:nvPr/>
        </p:nvCxnSpPr>
        <p:spPr>
          <a:xfrm flipV="1">
            <a:off x="353961" y="5421873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112" y="1248537"/>
            <a:ext cx="4218328" cy="316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948" y="1248537"/>
            <a:ext cx="3966656" cy="32219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Frame 9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8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11" grpId="0"/>
      <p:bldP spid="1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4086" y="442223"/>
            <a:ext cx="5557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0426" y="4467402"/>
            <a:ext cx="2335456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জীবানুযুক্ত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1715" y="4367329"/>
            <a:ext cx="280416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জীবানুমুক্ত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3808" y="5307969"/>
            <a:ext cx="821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97" y="1442052"/>
            <a:ext cx="4392856" cy="2877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08" y="1466540"/>
            <a:ext cx="4435153" cy="283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A4B558-2881-4C9C-B338-B98154F4DF1B}"/>
              </a:ext>
            </a:extLst>
          </p:cNvPr>
          <p:cNvCxnSpPr>
            <a:cxnSpLocks/>
          </p:cNvCxnSpPr>
          <p:nvPr/>
        </p:nvCxnSpPr>
        <p:spPr>
          <a:xfrm flipV="1">
            <a:off x="353961" y="5180073"/>
            <a:ext cx="11430000" cy="34092"/>
          </a:xfrm>
          <a:prstGeom prst="line">
            <a:avLst/>
          </a:prstGeom>
          <a:ln w="136525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" y="5403616"/>
            <a:ext cx="12005953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8473" y="1285011"/>
            <a:ext cx="4858876" cy="7694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</a:rPr>
              <a:t>আজকের</a:t>
            </a:r>
            <a:r>
              <a:rPr lang="en-US" sz="44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bn-IN" sz="4400" dirty="0">
                <a:ln>
                  <a:solidFill>
                    <a:schemeClr val="tx1"/>
                  </a:solidFill>
                </a:ln>
              </a:rPr>
              <a:t>পাঠ </a:t>
            </a:r>
            <a:endParaRPr lang="en-US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0470" y="2486667"/>
            <a:ext cx="7534883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সংক্রামক রোগের </a:t>
            </a:r>
            <a:r>
              <a:rPr lang="en-US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প্রতিরোধ ও প্রতিকার।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3" y="5428576"/>
            <a:ext cx="11910951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76409" y="664196"/>
            <a:ext cx="317494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06989" y="1656863"/>
            <a:ext cx="7713785" cy="280076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৯.১.১ বায়ুবাহিত রোগসমূহের প্রতিরোধ সম্পর্কে বলতে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৯.১.১ বায়ুবাহিত রোগসমূহের প্রতিকার সম্পর্কে বলতে পারবে।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" y="5428576"/>
            <a:ext cx="12053455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25638" y="887254"/>
            <a:ext cx="3280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63" y="1903669"/>
            <a:ext cx="4871044" cy="3444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Connector 5"/>
          <p:cNvCxnSpPr/>
          <p:nvPr/>
        </p:nvCxnSpPr>
        <p:spPr>
          <a:xfrm flipH="1">
            <a:off x="4524719" y="233921"/>
            <a:ext cx="76200" cy="6205464"/>
          </a:xfrm>
          <a:prstGeom prst="line">
            <a:avLst/>
          </a:prstGeom>
          <a:ln w="11430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989" y="2990404"/>
            <a:ext cx="3465768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রোগ- জীবাণুর মাধ্যমে হয়ে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071" y="1631672"/>
            <a:ext cx="3073604" cy="107721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কিসের মাধ্যমে হয়ে থাকে?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-1940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Grass PNG Transparent Images | PNG All">
            <a:extLst>
              <a:ext uri="{FF2B5EF4-FFF2-40B4-BE49-F238E27FC236}">
                <a16:creationId xmlns:a16="http://schemas.microsoft.com/office/drawing/2014/main" id="{34293C89-C584-424D-B8D5-2EC4756D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5401510"/>
            <a:ext cx="11899075" cy="142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589</Words>
  <Application>Microsoft Office PowerPoint</Application>
  <PresentationFormat>Widescreen</PresentationFormat>
  <Paragraphs>94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2020-11-25T02:09:10Z</dcterms:created>
  <dcterms:modified xsi:type="dcterms:W3CDTF">2020-11-25T13:58:50Z</dcterms:modified>
</cp:coreProperties>
</file>