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2" r:id="rId3"/>
    <p:sldId id="266" r:id="rId4"/>
    <p:sldId id="268" r:id="rId5"/>
    <p:sldId id="269" r:id="rId6"/>
    <p:sldId id="280" r:id="rId7"/>
    <p:sldId id="284" r:id="rId8"/>
    <p:sldId id="285" r:id="rId9"/>
    <p:sldId id="286" r:id="rId10"/>
    <p:sldId id="288" r:id="rId11"/>
    <p:sldId id="282" r:id="rId12"/>
    <p:sldId id="287" r:id="rId13"/>
    <p:sldId id="28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2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99E4-A18D-4E85-BF4C-929B9271CC29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8D1F2-2A6C-456A-AE36-4642F8DE2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5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D1F2-2A6C-456A-AE36-4642F8DE21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D1F2-2A6C-456A-AE36-4642F8DE21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7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4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7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2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7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7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5EB23-64D2-42DD-A109-48C3131E463F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CC2C-3F4F-4228-82C2-22B6B537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1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h50uJStO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KJJDyqtbd84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h50uJStO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h50uJStO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Owh50uJStO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04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31" y="1087269"/>
            <a:ext cx="5256663" cy="52566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3322" y="2739832"/>
            <a:ext cx="52549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3320" y="2993346"/>
            <a:ext cx="52549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3321" y="2840504"/>
            <a:ext cx="52549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8517" y="1806054"/>
            <a:ext cx="52549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51 0.14954 L 0.30651 -0.1004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24778 -0.2446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5052 -0.266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12192000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4761"/>
              </p:ext>
            </p:extLst>
          </p:nvPr>
        </p:nvGraphicFramePr>
        <p:xfrm>
          <a:off x="1034730" y="4306645"/>
          <a:ext cx="805602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342"/>
                <a:gridCol w="2685342"/>
                <a:gridCol w="26853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 উত্তম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 বিক্রম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প্রতীক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942127" y="2855345"/>
            <a:ext cx="2852377" cy="772636"/>
          </a:xfrm>
          <a:prstGeom prst="wedgeRoundRectCallout">
            <a:avLst>
              <a:gd name="adj1" fmla="val 57826"/>
              <a:gd name="adj2" fmla="val 1210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উপাধিগুলো হলোঃ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5" y="1546282"/>
            <a:ext cx="1173707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সাহসিকতা এবং ত্যাগের জন্য আরও তিনটি উপাধি দেওয়া হয়েছে।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337481" y="4436301"/>
            <a:ext cx="354841" cy="24819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914988" y="4426504"/>
            <a:ext cx="354841" cy="24819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527822" y="4436301"/>
            <a:ext cx="354841" cy="24819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44" y="1066800"/>
            <a:ext cx="11903156" cy="55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41" y="1066800"/>
            <a:ext cx="11903156" cy="555236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96541">
            <a:off x="3858511" y="3721201"/>
            <a:ext cx="2818444" cy="180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07918">
            <a:off x="5318301" y="4309294"/>
            <a:ext cx="1380063" cy="129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96541">
            <a:off x="4547807" y="5314003"/>
            <a:ext cx="2136377" cy="18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07557">
            <a:off x="3582680" y="4689320"/>
            <a:ext cx="3452050" cy="173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15318"/>
            <a:ext cx="7765576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মুক্তিযোদ্ধা এবং অগণিত সাধারণ মানুষের অবদানে আমরা লাভ করেছি আমাদের স্বাধীনতা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4" y="1296537"/>
            <a:ext cx="4289946" cy="5561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927"/>
            <a:ext cx="2292824" cy="5231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12" y="2623024"/>
            <a:ext cx="4229100" cy="25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739"/>
            <a:ext cx="2292824" cy="52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5" y="3429000"/>
            <a:ext cx="9734068" cy="2516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7335" y="1049236"/>
            <a:ext cx="41857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wn Ribbon 4"/>
          <p:cNvSpPr/>
          <p:nvPr/>
        </p:nvSpPr>
        <p:spPr>
          <a:xfrm>
            <a:off x="2715903" y="313899"/>
            <a:ext cx="4339989" cy="80521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1007" b="-3922"/>
          <a:stretch/>
        </p:blipFill>
        <p:spPr>
          <a:xfrm>
            <a:off x="7383436" y="3903259"/>
            <a:ext cx="4708477" cy="20198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61723" y="3281237"/>
            <a:ext cx="3679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আশ্রাফুল আলম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302759" y="859809"/>
            <a:ext cx="225188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85" y="2013340"/>
            <a:ext cx="3901209" cy="47244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5609171" y="1436848"/>
            <a:ext cx="6496453" cy="53008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পঞ্চম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বাংলাদেশ ও বিশ্ব পরিচয়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(আমাদের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রাষ্ট্রীয় উপাধি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(মুক্তিযুদ্ধে বীরত্ব ও সাহসিকতা  ......লাভ করেছি আমাদের স্বাধীনতা।) 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-১০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2072" y="1490008"/>
            <a:ext cx="416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এবার একটি ভিডিও দেখি-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1281" y="3244334"/>
            <a:ext cx="505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www.youtube.com/watch?v=Owh50uJStOk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1137" y="3244334"/>
            <a:ext cx="49330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www.youtube.com/watch?v=KJJDyqtbd84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081170" y="322388"/>
            <a:ext cx="3541708" cy="78308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1170" y="483095"/>
            <a:ext cx="364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কী দেখতে  পাচ্ছি?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10" y="1383175"/>
            <a:ext cx="3333409" cy="494355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" y="1343761"/>
            <a:ext cx="3422591" cy="494355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53" y="1343761"/>
            <a:ext cx="3458926" cy="494355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8316" y="1383175"/>
            <a:ext cx="1643684" cy="49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081170" y="322388"/>
            <a:ext cx="4305982" cy="878615"/>
          </a:xfrm>
          <a:prstGeom prst="wedgeRoundRectCallout">
            <a:avLst>
              <a:gd name="adj1" fmla="val -16300"/>
              <a:gd name="adj2" fmla="val 1153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2157" y="356358"/>
            <a:ext cx="400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 জাতীর সর্বকালের সর্বশ্রেষ্ট সন্তান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67" y="3969081"/>
            <a:ext cx="4520934" cy="2390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9" y="1803726"/>
            <a:ext cx="6716682" cy="20415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9" y="3969081"/>
            <a:ext cx="1914525" cy="2390775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8461612" y="1803726"/>
            <a:ext cx="3316406" cy="1651379"/>
          </a:xfrm>
          <a:prstGeom prst="wedgeRectCallout">
            <a:avLst>
              <a:gd name="adj1" fmla="val -75566"/>
              <a:gd name="adj2" fmla="val 56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 জেলা নরসিংদীতে বীরশ্রেষ্ঠ ফ্লাইট লেফটেন্যান্ট মতিউর রহমান জন্মগ্রহন করেছেন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219" y="76677"/>
            <a:ext cx="9497437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বীরত্বের স্বীকৃতিস্বরূপ বাংলাদেশ সরকার এদেশের মুক্তিযোদ্ধাদের চারটি রাষ্ট্রীয় উপাধিতে ভূষিত করেছেন।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1281" y="3244334"/>
            <a:ext cx="505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www.youtube.com/watch?v=Owh50uJStOk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511" y="1218849"/>
            <a:ext cx="6617622" cy="54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7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51286" y="1130203"/>
            <a:ext cx="416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1281" y="3244334"/>
            <a:ext cx="505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www.youtube.com/watch?v=Owh50uJStOk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16907" y="533399"/>
            <a:ext cx="4612943" cy="5908343"/>
            <a:chOff x="1707484" y="143301"/>
            <a:chExt cx="4215644" cy="55680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484" y="143301"/>
              <a:ext cx="4215644" cy="55680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219" y="4455994"/>
              <a:ext cx="1671613" cy="11563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822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1281" y="3244334"/>
            <a:ext cx="505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www.youtube.com/watch?v=Owh50uJStOk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6" y="11723"/>
            <a:ext cx="1643684" cy="104335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Double Wave 4"/>
            <p:cNvSpPr/>
            <p:nvPr/>
          </p:nvSpPr>
          <p:spPr>
            <a:xfrm>
              <a:off x="988761" y="120506"/>
              <a:ext cx="3671248" cy="696036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70649" y="176136"/>
              <a:ext cx="3493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বইয়ের সাথে সংযোগ 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97" y="234261"/>
            <a:ext cx="5134401" cy="63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142</Words>
  <Application>Microsoft Office PowerPoint</Application>
  <PresentationFormat>Widescreen</PresentationFormat>
  <Paragraphs>34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moman</dc:creator>
  <cp:lastModifiedBy>moman</cp:lastModifiedBy>
  <cp:revision>168</cp:revision>
  <dcterms:created xsi:type="dcterms:W3CDTF">2020-10-15T09:24:30Z</dcterms:created>
  <dcterms:modified xsi:type="dcterms:W3CDTF">2020-11-25T20:00:46Z</dcterms:modified>
</cp:coreProperties>
</file>