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D435-DC8B-4CB2-91AF-FD7744BEB61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3A0-5014-4886-87B8-75E1817D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96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D435-DC8B-4CB2-91AF-FD7744BEB61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3A0-5014-4886-87B8-75E1817D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00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D435-DC8B-4CB2-91AF-FD7744BEB61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3A0-5014-4886-87B8-75E1817D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09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D435-DC8B-4CB2-91AF-FD7744BEB61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3A0-5014-4886-87B8-75E1817D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26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D435-DC8B-4CB2-91AF-FD7744BEB61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3A0-5014-4886-87B8-75E1817D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88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D435-DC8B-4CB2-91AF-FD7744BEB61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3A0-5014-4886-87B8-75E1817D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8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D435-DC8B-4CB2-91AF-FD7744BEB61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3A0-5014-4886-87B8-75E1817D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90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D435-DC8B-4CB2-91AF-FD7744BEB61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3A0-5014-4886-87B8-75E1817D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01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D435-DC8B-4CB2-91AF-FD7744BEB61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3A0-5014-4886-87B8-75E1817D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8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D435-DC8B-4CB2-91AF-FD7744BEB61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3A0-5014-4886-87B8-75E1817D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67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D435-DC8B-4CB2-91AF-FD7744BEB61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3A0-5014-4886-87B8-75E1817D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11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1D435-DC8B-4CB2-91AF-FD7744BEB61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63A0-5014-4886-87B8-75E1817D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25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mdkamaluddin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79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126979"/>
            <a:ext cx="9036496" cy="6186309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</a:bodyPr>
          <a:lstStyle/>
          <a:p>
            <a:pPr>
              <a:buNone/>
            </a:pPr>
            <a:r>
              <a:rPr lang="en-US" sz="96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sz="9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ক্লাশে</a:t>
            </a:r>
            <a:r>
              <a:rPr lang="en-US" sz="9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আপনাদের</a:t>
            </a:r>
            <a:endParaRPr lang="en-US" sz="9600" dirty="0" smtClean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buNone/>
            </a:pPr>
            <a:r>
              <a:rPr lang="en-US" sz="8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8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r>
              <a:rPr lang="en-US" sz="96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স্বাগত</a:t>
            </a:r>
            <a:endParaRPr lang="en-US" sz="96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75846"/>
            <a:ext cx="14401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ce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©-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02</a:t>
            </a:r>
            <a:endParaRPr lang="en-GB" dirty="0"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97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1905000"/>
            <a:ext cx="8077200" cy="30940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কামাল উদ্দিন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মিয়া বাজার এল,এন, উচ্চ বিদ্যালয়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চৌদ্দগ্রাম, কুমিল্লা। 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 – ০১৮৪৬-৩০৬৫৫৬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ই-মেইল  - </a:t>
            </a:r>
            <a:r>
              <a:rPr lang="en-US" sz="2400" dirty="0" smtClean="0">
                <a:hlinkClick r:id="rId2"/>
              </a:rPr>
              <a:t>mdkamaluddin715@gmail.com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643174" y="357166"/>
            <a:ext cx="4000528" cy="10001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prstTxWarp prst="textCurveDown">
              <a:avLst/>
            </a:prstTxWarp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39" y="172500"/>
            <a:ext cx="70403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ce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©-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02</a:t>
            </a:r>
            <a:endParaRPr lang="en-GB" dirty="0"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391" y="2204864"/>
            <a:ext cx="1629647" cy="20642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4276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39" y="172500"/>
            <a:ext cx="70403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ce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©-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02</a:t>
            </a:r>
            <a:endParaRPr lang="en-GB" dirty="0"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9126" y="1412776"/>
            <a:ext cx="662473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PAN=  Personal  Area 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Netwark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83668" y="2348849"/>
            <a:ext cx="662473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LAN = Local Area  </a:t>
            </a:r>
            <a:r>
              <a:rPr lang="en-GB" sz="4400" dirty="0" err="1" smtClean="0">
                <a:latin typeface="Times New Roman" pitchFamily="18" charset="0"/>
                <a:cs typeface="Times New Roman" pitchFamily="18" charset="0"/>
              </a:rPr>
              <a:t>Netwark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95500" y="3320988"/>
            <a:ext cx="662473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MAN = Metropolitan Area 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Netwark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5500" y="4257092"/>
            <a:ext cx="662473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WAN =  Wide Area 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Netwark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83668" y="5157192"/>
            <a:ext cx="662473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http  = hyper text transfer protocol 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63888" y="404664"/>
            <a:ext cx="230425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GB" dirty="0" err="1" smtClean="0">
                <a:latin typeface="SutonnyMJ" pitchFamily="2" charset="0"/>
              </a:rPr>
              <a:t>Kw¤úDUvi</a:t>
            </a:r>
            <a:r>
              <a:rPr lang="en-GB" dirty="0">
                <a:latin typeface="SutonnyMJ" pitchFamily="2" charset="0"/>
              </a:rPr>
              <a:t> </a:t>
            </a:r>
            <a:r>
              <a:rPr lang="en-GB" dirty="0" smtClean="0">
                <a:latin typeface="SutonnyMJ" pitchFamily="2" charset="0"/>
              </a:rPr>
              <a:t>†</a:t>
            </a:r>
            <a:r>
              <a:rPr lang="en-GB" dirty="0" err="1" smtClean="0">
                <a:latin typeface="SutonnyMJ" pitchFamily="2" charset="0"/>
              </a:rPr>
              <a:t>bUIqvK</a:t>
            </a:r>
            <a:r>
              <a:rPr lang="en-GB" dirty="0" smtClean="0">
                <a:latin typeface="SutonnyMJ" pitchFamily="2" charset="0"/>
              </a:rPr>
              <a:t>© </a:t>
            </a:r>
            <a:endParaRPr lang="en-GB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39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404664"/>
            <a:ext cx="230425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GB" dirty="0" err="1" smtClean="0">
                <a:latin typeface="SutonnyMJ" pitchFamily="2" charset="0"/>
              </a:rPr>
              <a:t>Kw¤úDUvi</a:t>
            </a:r>
            <a:r>
              <a:rPr lang="en-GB" dirty="0">
                <a:latin typeface="SutonnyMJ" pitchFamily="2" charset="0"/>
              </a:rPr>
              <a:t> </a:t>
            </a:r>
            <a:r>
              <a:rPr lang="en-GB" dirty="0" smtClean="0">
                <a:latin typeface="SutonnyMJ" pitchFamily="2" charset="0"/>
              </a:rPr>
              <a:t>†</a:t>
            </a:r>
            <a:r>
              <a:rPr lang="en-GB" dirty="0" err="1" smtClean="0">
                <a:latin typeface="SutonnyMJ" pitchFamily="2" charset="0"/>
              </a:rPr>
              <a:t>bUIqvK</a:t>
            </a:r>
            <a:r>
              <a:rPr lang="en-GB" dirty="0" smtClean="0">
                <a:latin typeface="SutonnyMJ" pitchFamily="2" charset="0"/>
              </a:rPr>
              <a:t>© </a:t>
            </a:r>
            <a:endParaRPr lang="en-GB" dirty="0"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3648" y="1376206"/>
            <a:ext cx="662473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PAN=  Personal  Area 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Netwark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648" y="2708920"/>
            <a:ext cx="7525281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PAN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3600" dirty="0">
                <a:latin typeface="SutonnyMJ" pitchFamily="2" charset="0"/>
              </a:rPr>
              <a:t>e¨w³MZ </a:t>
            </a:r>
            <a:r>
              <a:rPr lang="en-GB" sz="3600" dirty="0" err="1">
                <a:latin typeface="SutonnyMJ" pitchFamily="2" charset="0"/>
              </a:rPr>
              <a:t>ch©v‡q</a:t>
            </a:r>
            <a:r>
              <a:rPr lang="en-GB" sz="3600" dirty="0">
                <a:latin typeface="SutonnyMJ" pitchFamily="2" charset="0"/>
              </a:rPr>
              <a:t> ‡h †</a:t>
            </a:r>
            <a:r>
              <a:rPr lang="en-GB" sz="3600" dirty="0" err="1">
                <a:latin typeface="SutonnyMJ" pitchFamily="2" charset="0"/>
              </a:rPr>
              <a:t>bUIqvK</a:t>
            </a:r>
            <a:r>
              <a:rPr lang="en-GB" sz="3600" dirty="0">
                <a:latin typeface="SutonnyMJ" pitchFamily="2" charset="0"/>
              </a:rPr>
              <a:t>© (</a:t>
            </a:r>
            <a:r>
              <a:rPr lang="en-GB" sz="3600" dirty="0" err="1">
                <a:latin typeface="SutonnyMJ" pitchFamily="2" charset="0"/>
              </a:rPr>
              <a:t>eøy-Uz</a:t>
            </a:r>
            <a:r>
              <a:rPr lang="en-GB" sz="3600" dirty="0">
                <a:latin typeface="SutonnyMJ" pitchFamily="2" charset="0"/>
              </a:rPr>
              <a:t>_ </a:t>
            </a:r>
            <a:r>
              <a:rPr lang="en-GB" sz="3600" dirty="0" err="1">
                <a:latin typeface="SutonnyMJ" pitchFamily="2" charset="0"/>
              </a:rPr>
              <a:t>Gi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gva</a:t>
            </a:r>
            <a:r>
              <a:rPr lang="en-GB" sz="3600" dirty="0">
                <a:latin typeface="SutonnyMJ" pitchFamily="2" charset="0"/>
              </a:rPr>
              <a:t>¨‡g ) ˆ</a:t>
            </a:r>
            <a:r>
              <a:rPr lang="en-GB" sz="3600" dirty="0" err="1">
                <a:latin typeface="SutonnyMJ" pitchFamily="2" charset="0"/>
              </a:rPr>
              <a:t>Zwi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Kiv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nq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Zv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n‡jv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PAN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latin typeface="SutonnyMJ" pitchFamily="2" charset="0"/>
                <a:cs typeface="Times New Roman" pitchFamily="18" charset="0"/>
              </a:rPr>
              <a:t>| </a:t>
            </a:r>
            <a:endParaRPr lang="en-GB" sz="36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75846"/>
            <a:ext cx="14401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ce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©-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02</a:t>
            </a:r>
            <a:endParaRPr lang="en-GB" dirty="0"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6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404664"/>
            <a:ext cx="230425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GB" dirty="0" err="1" smtClean="0">
                <a:latin typeface="SutonnyMJ" pitchFamily="2" charset="0"/>
              </a:rPr>
              <a:t>Kw¤úDUvi</a:t>
            </a:r>
            <a:r>
              <a:rPr lang="en-GB" dirty="0">
                <a:latin typeface="SutonnyMJ" pitchFamily="2" charset="0"/>
              </a:rPr>
              <a:t> </a:t>
            </a:r>
            <a:r>
              <a:rPr lang="en-GB" dirty="0" smtClean="0">
                <a:latin typeface="SutonnyMJ" pitchFamily="2" charset="0"/>
              </a:rPr>
              <a:t>†</a:t>
            </a:r>
            <a:r>
              <a:rPr lang="en-GB" dirty="0" err="1" smtClean="0">
                <a:latin typeface="SutonnyMJ" pitchFamily="2" charset="0"/>
              </a:rPr>
              <a:t>bUIqvK</a:t>
            </a:r>
            <a:r>
              <a:rPr lang="en-GB" dirty="0" smtClean="0">
                <a:latin typeface="SutonnyMJ" pitchFamily="2" charset="0"/>
              </a:rPr>
              <a:t>© </a:t>
            </a:r>
            <a:endParaRPr lang="en-GB" dirty="0"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3668" y="1412776"/>
            <a:ext cx="662473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LAN = Local Area  </a:t>
            </a:r>
            <a:r>
              <a:rPr lang="en-GB" sz="4400" dirty="0" err="1" smtClean="0">
                <a:latin typeface="Times New Roman" pitchFamily="18" charset="0"/>
                <a:cs typeface="Times New Roman" pitchFamily="18" charset="0"/>
              </a:rPr>
              <a:t>Netwark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70526" y="2420888"/>
            <a:ext cx="6624736" cy="27363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3600" dirty="0">
                <a:latin typeface="SutonnyMJ" pitchFamily="2" charset="0"/>
              </a:rPr>
              <a:t>¯‹</a:t>
            </a:r>
            <a:r>
              <a:rPr lang="en-GB" sz="3600" dirty="0" err="1">
                <a:latin typeface="SutonnyMJ" pitchFamily="2" charset="0"/>
              </a:rPr>
              <a:t>zj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K‡jR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wek</a:t>
            </a:r>
            <a:r>
              <a:rPr lang="en-GB" sz="3600" dirty="0">
                <a:latin typeface="SutonnyMJ" pitchFamily="2" charset="0"/>
              </a:rPr>
              <a:t>^ we`¨</a:t>
            </a:r>
            <a:r>
              <a:rPr lang="en-GB" sz="3600" dirty="0" err="1">
                <a:latin typeface="SutonnyMJ" pitchFamily="2" charset="0"/>
              </a:rPr>
              <a:t>vjq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ev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wewfbœ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cÖwZôv‡b</a:t>
            </a:r>
            <a:r>
              <a:rPr lang="en-GB" sz="3600" dirty="0">
                <a:latin typeface="SutonnyMJ" pitchFamily="2" charset="0"/>
              </a:rPr>
              <a:t> †h </a:t>
            </a:r>
            <a:r>
              <a:rPr lang="en-GB" sz="3600" dirty="0" err="1">
                <a:latin typeface="SutonnyMJ" pitchFamily="2" charset="0"/>
              </a:rPr>
              <a:t>mKj</a:t>
            </a:r>
            <a:r>
              <a:rPr lang="en-GB" sz="3600" dirty="0">
                <a:latin typeface="SutonnyMJ" pitchFamily="2" charset="0"/>
              </a:rPr>
              <a:t> †</a:t>
            </a:r>
            <a:r>
              <a:rPr lang="en-GB" sz="3600" dirty="0" err="1">
                <a:latin typeface="SutonnyMJ" pitchFamily="2" charset="0"/>
              </a:rPr>
              <a:t>bUIqvK</a:t>
            </a:r>
            <a:r>
              <a:rPr lang="en-GB" sz="3600" dirty="0">
                <a:latin typeface="SutonnyMJ" pitchFamily="2" charset="0"/>
              </a:rPr>
              <a:t>© </a:t>
            </a:r>
            <a:r>
              <a:rPr lang="en-GB" sz="3600" dirty="0" err="1">
                <a:latin typeface="SutonnyMJ" pitchFamily="2" charset="0"/>
              </a:rPr>
              <a:t>e¨envi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Ki‡Z</a:t>
            </a:r>
            <a:r>
              <a:rPr lang="en-GB" sz="3600" dirty="0">
                <a:latin typeface="SutonnyMJ" pitchFamily="2" charset="0"/>
              </a:rPr>
              <a:t> †`</a:t>
            </a:r>
            <a:r>
              <a:rPr lang="en-GB" sz="3600" dirty="0" err="1">
                <a:latin typeface="SutonnyMJ" pitchFamily="2" charset="0"/>
              </a:rPr>
              <a:t>Lv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hvq</a:t>
            </a:r>
            <a:r>
              <a:rPr lang="en-GB" sz="3600" dirty="0">
                <a:latin typeface="SutonnyMJ" pitchFamily="2" charset="0"/>
              </a:rPr>
              <a:t> GB me ¸‡</a:t>
            </a:r>
            <a:r>
              <a:rPr lang="en-GB" sz="3600" dirty="0" err="1">
                <a:latin typeface="SutonnyMJ" pitchFamily="2" charset="0"/>
              </a:rPr>
              <a:t>jv</a:t>
            </a:r>
            <a:r>
              <a:rPr lang="en-GB" sz="3600" dirty="0">
                <a:latin typeface="SutonnyMJ" pitchFamily="2" charset="0"/>
              </a:rPr>
              <a:t> B †</a:t>
            </a:r>
            <a:r>
              <a:rPr lang="en-GB" sz="3600" dirty="0" err="1">
                <a:latin typeface="SutonnyMJ" pitchFamily="2" charset="0"/>
              </a:rPr>
              <a:t>jvKvj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Gwiqv</a:t>
            </a:r>
            <a:r>
              <a:rPr lang="en-GB" sz="3600" dirty="0">
                <a:latin typeface="SutonnyMJ" pitchFamily="2" charset="0"/>
              </a:rPr>
              <a:t> †</a:t>
            </a:r>
            <a:r>
              <a:rPr lang="en-GB" sz="3600" dirty="0" err="1">
                <a:latin typeface="SutonnyMJ" pitchFamily="2" charset="0"/>
              </a:rPr>
              <a:t>bUIqvK</a:t>
            </a:r>
            <a:r>
              <a:rPr lang="en-GB" sz="3600" dirty="0" smtClean="0">
                <a:latin typeface="SutonnyMJ" pitchFamily="2" charset="0"/>
              </a:rPr>
              <a:t>© </a:t>
            </a:r>
            <a:r>
              <a:rPr lang="en-GB" sz="3600" dirty="0" err="1" smtClean="0">
                <a:latin typeface="SutonnyMJ" pitchFamily="2" charset="0"/>
              </a:rPr>
              <a:t>ev</a:t>
            </a:r>
            <a:r>
              <a:rPr lang="en-GB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LAN </a:t>
            </a:r>
            <a:endParaRPr lang="en-GB" sz="3600" dirty="0">
              <a:latin typeface="SutonnyMJ" pitchFamily="2" charset="0"/>
            </a:endParaRPr>
          </a:p>
          <a:p>
            <a:pPr algn="ctr"/>
            <a:endParaRPr lang="en-GB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75846"/>
            <a:ext cx="14401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ce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©-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02</a:t>
            </a:r>
            <a:endParaRPr lang="en-GB" dirty="0"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63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404664"/>
            <a:ext cx="230425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GB" dirty="0" err="1" smtClean="0">
                <a:latin typeface="SutonnyMJ" pitchFamily="2" charset="0"/>
              </a:rPr>
              <a:t>Kw¤úDUvi</a:t>
            </a:r>
            <a:r>
              <a:rPr lang="en-GB" dirty="0">
                <a:latin typeface="SutonnyMJ" pitchFamily="2" charset="0"/>
              </a:rPr>
              <a:t> </a:t>
            </a:r>
            <a:r>
              <a:rPr lang="en-GB" dirty="0" smtClean="0">
                <a:latin typeface="SutonnyMJ" pitchFamily="2" charset="0"/>
              </a:rPr>
              <a:t>†</a:t>
            </a:r>
            <a:r>
              <a:rPr lang="en-GB" dirty="0" err="1" smtClean="0">
                <a:latin typeface="SutonnyMJ" pitchFamily="2" charset="0"/>
              </a:rPr>
              <a:t>bUIqvK</a:t>
            </a:r>
            <a:r>
              <a:rPr lang="en-GB" dirty="0" smtClean="0">
                <a:latin typeface="SutonnyMJ" pitchFamily="2" charset="0"/>
              </a:rPr>
              <a:t>© </a:t>
            </a:r>
            <a:endParaRPr lang="en-GB" dirty="0"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4062" y="1556792"/>
            <a:ext cx="662473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MAN = Metropolitan Area 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Netwark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6462" y="2996952"/>
            <a:ext cx="6624736" cy="1872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3200" dirty="0" err="1" smtClean="0">
                <a:latin typeface="SutonnyMJ" pitchFamily="2" charset="0"/>
              </a:rPr>
              <a:t>mPivPi</a:t>
            </a:r>
            <a:r>
              <a:rPr lang="en-GB" sz="3200" dirty="0" smtClean="0">
                <a:latin typeface="SutonnyMJ" pitchFamily="2" charset="0"/>
              </a:rPr>
              <a:t> </a:t>
            </a:r>
            <a:r>
              <a:rPr lang="en-GB" sz="3200" dirty="0" err="1">
                <a:latin typeface="SutonnyMJ" pitchFamily="2" charset="0"/>
              </a:rPr>
              <a:t>GKwU</a:t>
            </a:r>
            <a:r>
              <a:rPr lang="en-GB" sz="3200" dirty="0">
                <a:latin typeface="SutonnyMJ" pitchFamily="2" charset="0"/>
              </a:rPr>
              <a:t> </a:t>
            </a:r>
            <a:r>
              <a:rPr lang="en-GB" sz="3200" dirty="0" err="1">
                <a:latin typeface="SutonnyMJ" pitchFamily="2" charset="0"/>
              </a:rPr>
              <a:t>kn‡ii</a:t>
            </a:r>
            <a:r>
              <a:rPr lang="en-GB" sz="3200" dirty="0">
                <a:latin typeface="SutonnyMJ" pitchFamily="2" charset="0"/>
              </a:rPr>
              <a:t> </a:t>
            </a:r>
            <a:r>
              <a:rPr lang="en-GB" sz="3200" dirty="0" err="1">
                <a:latin typeface="SutonnyMJ" pitchFamily="2" charset="0"/>
              </a:rPr>
              <a:t>g‡a</a:t>
            </a:r>
            <a:r>
              <a:rPr lang="en-GB" sz="3200" dirty="0">
                <a:latin typeface="SutonnyMJ" pitchFamily="2" charset="0"/>
              </a:rPr>
              <a:t>¨ †h †</a:t>
            </a:r>
            <a:r>
              <a:rPr lang="en-GB" sz="3200" dirty="0" err="1">
                <a:latin typeface="SutonnyMJ" pitchFamily="2" charset="0"/>
              </a:rPr>
              <a:t>bUIqvK</a:t>
            </a:r>
            <a:r>
              <a:rPr lang="en-GB" sz="3200" dirty="0">
                <a:latin typeface="SutonnyMJ" pitchFamily="2" charset="0"/>
              </a:rPr>
              <a:t>© ‰</a:t>
            </a:r>
            <a:r>
              <a:rPr lang="en-GB" sz="3200" dirty="0" err="1">
                <a:latin typeface="SutonnyMJ" pitchFamily="2" charset="0"/>
              </a:rPr>
              <a:t>Zwi</a:t>
            </a:r>
            <a:r>
              <a:rPr lang="en-GB" sz="3200" dirty="0">
                <a:latin typeface="SutonnyMJ" pitchFamily="2" charset="0"/>
              </a:rPr>
              <a:t> </a:t>
            </a:r>
            <a:r>
              <a:rPr lang="en-GB" sz="3200" dirty="0" err="1">
                <a:latin typeface="SutonnyMJ" pitchFamily="2" charset="0"/>
              </a:rPr>
              <a:t>Kiv</a:t>
            </a:r>
            <a:r>
              <a:rPr lang="en-GB" sz="3200" dirty="0">
                <a:latin typeface="SutonnyMJ" pitchFamily="2" charset="0"/>
              </a:rPr>
              <a:t> </a:t>
            </a:r>
            <a:r>
              <a:rPr lang="en-GB" sz="3200" dirty="0" err="1">
                <a:latin typeface="SutonnyMJ" pitchFamily="2" charset="0"/>
              </a:rPr>
              <a:t>nq</a:t>
            </a:r>
            <a:r>
              <a:rPr lang="en-GB" sz="3200" dirty="0">
                <a:latin typeface="SutonnyMJ" pitchFamily="2" charset="0"/>
              </a:rPr>
              <a:t> </a:t>
            </a:r>
            <a:r>
              <a:rPr lang="en-GB" sz="3200" dirty="0" err="1">
                <a:latin typeface="SutonnyMJ" pitchFamily="2" charset="0"/>
              </a:rPr>
              <a:t>Zv‡K</a:t>
            </a:r>
            <a:r>
              <a:rPr lang="en-GB" sz="3200" dirty="0">
                <a:latin typeface="SutonnyMJ" pitchFamily="2" charset="0"/>
              </a:rPr>
              <a:t> </a:t>
            </a:r>
            <a:r>
              <a:rPr lang="en-GB" sz="3200" dirty="0" err="1">
                <a:latin typeface="SutonnyMJ" pitchFamily="2" charset="0"/>
              </a:rPr>
              <a:t>e‡j</a:t>
            </a:r>
            <a:r>
              <a:rPr lang="en-GB" sz="3200" dirty="0">
                <a:latin typeface="SutonnyMJ" pitchFamily="2" charset="0"/>
              </a:rPr>
              <a:t> †</a:t>
            </a:r>
            <a:r>
              <a:rPr lang="en-GB" sz="3200" dirty="0" err="1">
                <a:latin typeface="SutonnyMJ" pitchFamily="2" charset="0"/>
              </a:rPr>
              <a:t>g‡ÆvcwjUb</a:t>
            </a:r>
            <a:r>
              <a:rPr lang="en-GB" sz="3200" dirty="0">
                <a:latin typeface="SutonnyMJ" pitchFamily="2" charset="0"/>
              </a:rPr>
              <a:t> </a:t>
            </a:r>
            <a:r>
              <a:rPr lang="en-GB" sz="3200" dirty="0" err="1">
                <a:latin typeface="SutonnyMJ" pitchFamily="2" charset="0"/>
              </a:rPr>
              <a:t>Gwiqv</a:t>
            </a:r>
            <a:r>
              <a:rPr lang="en-GB" sz="3200" dirty="0">
                <a:latin typeface="SutonnyMJ" pitchFamily="2" charset="0"/>
              </a:rPr>
              <a:t> †</a:t>
            </a:r>
            <a:r>
              <a:rPr lang="en-GB" sz="3200" dirty="0" err="1">
                <a:latin typeface="SutonnyMJ" pitchFamily="2" charset="0"/>
              </a:rPr>
              <a:t>bUIqvK</a:t>
            </a:r>
            <a:r>
              <a:rPr lang="en-GB" sz="3200" dirty="0" smtClean="0">
                <a:latin typeface="SutonnyMJ" pitchFamily="2" charset="0"/>
              </a:rPr>
              <a:t>©|</a:t>
            </a:r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MAN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3200" dirty="0">
              <a:latin typeface="SutonnyMJ" pitchFamily="2" charset="0"/>
            </a:endParaRPr>
          </a:p>
          <a:p>
            <a:pPr algn="ctr"/>
            <a:endParaRPr lang="en-GB" sz="3200" dirty="0">
              <a:latin typeface="SutonnyMJ" pitchFamily="2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75846"/>
            <a:ext cx="14401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ce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©-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02</a:t>
            </a:r>
            <a:endParaRPr lang="en-GB" dirty="0"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404664"/>
            <a:ext cx="230425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GB" dirty="0" err="1" smtClean="0">
                <a:latin typeface="SutonnyMJ" pitchFamily="2" charset="0"/>
              </a:rPr>
              <a:t>Kw¤úDUvi</a:t>
            </a:r>
            <a:r>
              <a:rPr lang="en-GB" dirty="0">
                <a:latin typeface="SutonnyMJ" pitchFamily="2" charset="0"/>
              </a:rPr>
              <a:t> </a:t>
            </a:r>
            <a:r>
              <a:rPr lang="en-GB" dirty="0" smtClean="0">
                <a:latin typeface="SutonnyMJ" pitchFamily="2" charset="0"/>
              </a:rPr>
              <a:t>†</a:t>
            </a:r>
            <a:r>
              <a:rPr lang="en-GB" dirty="0" err="1" smtClean="0">
                <a:latin typeface="SutonnyMJ" pitchFamily="2" charset="0"/>
              </a:rPr>
              <a:t>bUIqvK</a:t>
            </a:r>
            <a:r>
              <a:rPr lang="en-GB" dirty="0" smtClean="0">
                <a:latin typeface="SutonnyMJ" pitchFamily="2" charset="0"/>
              </a:rPr>
              <a:t>© </a:t>
            </a:r>
            <a:endParaRPr lang="en-GB" dirty="0"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0564" y="1484784"/>
            <a:ext cx="662473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WAN =  Wide Area 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Netwark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0564" y="2564904"/>
            <a:ext cx="6624736" cy="35283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WAN =  </a:t>
            </a:r>
            <a:r>
              <a:rPr lang="en-GB" sz="4000" dirty="0">
                <a:latin typeface="SutonnyMJ" pitchFamily="2" charset="0"/>
              </a:rPr>
              <a:t>‡`k </a:t>
            </a:r>
            <a:r>
              <a:rPr lang="en-GB" sz="4000" dirty="0" err="1">
                <a:latin typeface="SutonnyMJ" pitchFamily="2" charset="0"/>
              </a:rPr>
              <a:t>Ry‡o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ev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c„w_ex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Ry‡o</a:t>
            </a:r>
            <a:r>
              <a:rPr lang="en-GB" sz="4000" dirty="0">
                <a:latin typeface="SutonnyMJ" pitchFamily="2" charset="0"/>
              </a:rPr>
              <a:t> †h †</a:t>
            </a:r>
            <a:r>
              <a:rPr lang="en-GB" sz="4000" dirty="0" err="1">
                <a:latin typeface="SutonnyMJ" pitchFamily="2" charset="0"/>
              </a:rPr>
              <a:t>bUIqvK</a:t>
            </a:r>
            <a:r>
              <a:rPr lang="en-GB" sz="4000" dirty="0">
                <a:latin typeface="SutonnyMJ" pitchFamily="2" charset="0"/>
              </a:rPr>
              <a:t>©  ˆ</a:t>
            </a:r>
            <a:r>
              <a:rPr lang="en-GB" sz="4000" dirty="0" err="1">
                <a:latin typeface="SutonnyMJ" pitchFamily="2" charset="0"/>
              </a:rPr>
              <a:t>Zwi</a:t>
            </a:r>
            <a:r>
              <a:rPr lang="en-GB" sz="4000" dirty="0">
                <a:latin typeface="SutonnyMJ" pitchFamily="2" charset="0"/>
              </a:rPr>
              <a:t>  </a:t>
            </a:r>
            <a:r>
              <a:rPr lang="en-GB" sz="4000" dirty="0" err="1">
                <a:latin typeface="SutonnyMJ" pitchFamily="2" charset="0"/>
              </a:rPr>
              <a:t>Kiv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nq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Zv‡K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IqvBW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Gwiqv</a:t>
            </a:r>
            <a:r>
              <a:rPr lang="en-GB" sz="4000" dirty="0">
                <a:latin typeface="SutonnyMJ" pitchFamily="2" charset="0"/>
              </a:rPr>
              <a:t> †</a:t>
            </a:r>
            <a:r>
              <a:rPr lang="en-GB" sz="4000" dirty="0" err="1">
                <a:latin typeface="SutonnyMJ" pitchFamily="2" charset="0"/>
              </a:rPr>
              <a:t>bUIqvK</a:t>
            </a:r>
            <a:r>
              <a:rPr lang="en-GB" sz="4000" dirty="0">
                <a:latin typeface="SutonnyMJ" pitchFamily="2" charset="0"/>
              </a:rPr>
              <a:t>© | GB †</a:t>
            </a:r>
            <a:r>
              <a:rPr lang="en-GB" sz="4000" dirty="0" err="1">
                <a:latin typeface="SutonnyMJ" pitchFamily="2" charset="0"/>
              </a:rPr>
              <a:t>bUIqv‡K©i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AšÍM©Z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Kw¤úDUvi</a:t>
            </a:r>
            <a:r>
              <a:rPr lang="en-GB" sz="4000" dirty="0">
                <a:latin typeface="SutonnyMJ" pitchFamily="2" charset="0"/>
              </a:rPr>
              <a:t>¸‡</a:t>
            </a:r>
            <a:r>
              <a:rPr lang="en-GB" sz="4000" dirty="0" err="1">
                <a:latin typeface="SutonnyMJ" pitchFamily="2" charset="0"/>
              </a:rPr>
              <a:t>jv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Ry‡o</a:t>
            </a:r>
            <a:r>
              <a:rPr lang="en-GB" sz="4000" dirty="0">
                <a:latin typeface="SutonnyMJ" pitchFamily="2" charset="0"/>
              </a:rPr>
              <a:t> †`</a:t>
            </a:r>
            <a:r>
              <a:rPr lang="en-GB" sz="4000" dirty="0" err="1">
                <a:latin typeface="SutonnyMJ" pitchFamily="2" charset="0"/>
              </a:rPr>
              <a:t>Iqvi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Rb</a:t>
            </a:r>
            <a:r>
              <a:rPr lang="en-GB" sz="4000" dirty="0">
                <a:latin typeface="SutonnyMJ" pitchFamily="2" charset="0"/>
              </a:rPr>
              <a:t>¨ </a:t>
            </a:r>
            <a:r>
              <a:rPr lang="en-GB" sz="4000" dirty="0" err="1">
                <a:latin typeface="SutonnyMJ" pitchFamily="2" charset="0"/>
              </a:rPr>
              <a:t>wewfbœ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c×wZ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e¨envi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Kiv</a:t>
            </a:r>
            <a:r>
              <a:rPr lang="en-GB" sz="4000" dirty="0">
                <a:latin typeface="SutonnyMJ" pitchFamily="2" charset="0"/>
              </a:rPr>
              <a:t> </a:t>
            </a:r>
            <a:r>
              <a:rPr lang="en-GB" sz="4000" dirty="0" err="1">
                <a:latin typeface="SutonnyMJ" pitchFamily="2" charset="0"/>
              </a:rPr>
              <a:t>hvq</a:t>
            </a:r>
            <a:r>
              <a:rPr lang="en-GB" sz="4000" dirty="0">
                <a:latin typeface="SutonnyMJ" pitchFamily="2" charset="0"/>
              </a:rPr>
              <a:t>|</a:t>
            </a:r>
          </a:p>
          <a:p>
            <a:r>
              <a:rPr lang="en-GB" sz="4000" dirty="0">
                <a:latin typeface="SutonnyMJ" pitchFamily="2" charset="0"/>
              </a:rPr>
              <a:t> </a:t>
            </a:r>
          </a:p>
          <a:p>
            <a:pPr algn="ctr"/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75846"/>
            <a:ext cx="14401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ce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©-</a:t>
            </a:r>
            <a:r>
              <a:rPr lang="en-GB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02</a:t>
            </a:r>
            <a:endParaRPr lang="en-GB" dirty="0"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404664"/>
            <a:ext cx="230425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GB" dirty="0" err="1" smtClean="0">
                <a:latin typeface="SutonnyMJ" pitchFamily="2" charset="0"/>
              </a:rPr>
              <a:t>Kw¤úDUvi</a:t>
            </a:r>
            <a:r>
              <a:rPr lang="en-GB" dirty="0">
                <a:latin typeface="SutonnyMJ" pitchFamily="2" charset="0"/>
              </a:rPr>
              <a:t> </a:t>
            </a:r>
            <a:r>
              <a:rPr lang="en-GB" dirty="0" smtClean="0">
                <a:latin typeface="SutonnyMJ" pitchFamily="2" charset="0"/>
              </a:rPr>
              <a:t>†</a:t>
            </a:r>
            <a:r>
              <a:rPr lang="en-GB" dirty="0" err="1" smtClean="0">
                <a:latin typeface="SutonnyMJ" pitchFamily="2" charset="0"/>
              </a:rPr>
              <a:t>bUIqvK</a:t>
            </a:r>
            <a:r>
              <a:rPr lang="en-GB" dirty="0" smtClean="0">
                <a:latin typeface="SutonnyMJ" pitchFamily="2" charset="0"/>
              </a:rPr>
              <a:t>© </a:t>
            </a:r>
            <a:endParaRPr lang="en-GB" dirty="0"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624" y="1412776"/>
            <a:ext cx="662473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http  = hyper text transfer protocol 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2332" y="3140968"/>
            <a:ext cx="6624736" cy="3960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http  =</a:t>
            </a:r>
            <a:r>
              <a:rPr lang="en-GB" sz="3600" dirty="0" err="1">
                <a:latin typeface="SutonnyMJ" pitchFamily="2" charset="0"/>
              </a:rPr>
              <a:t>B›Uvi‡b‡Ui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weKvk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Kv‡j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>
                <a:latin typeface="SutonnyMJ" pitchFamily="2" charset="0"/>
              </a:rPr>
              <a:t>1989 </a:t>
            </a:r>
            <a:r>
              <a:rPr lang="en-GB" sz="3600" dirty="0" err="1">
                <a:latin typeface="SutonnyMJ" pitchFamily="2" charset="0"/>
              </a:rPr>
              <a:t>mv‡j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GKRb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weªwUk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Kw¤úDUvi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weÁvbx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nvBcvi‡U·U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UªvÝdvi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cÖ‡UvKj</a:t>
            </a:r>
            <a:r>
              <a:rPr lang="en-GB" sz="3600" dirty="0">
                <a:latin typeface="SutonnyMJ" pitchFamily="2" charset="0"/>
              </a:rPr>
              <a:t>  </a:t>
            </a:r>
            <a:r>
              <a:rPr lang="en-GB" sz="3600" dirty="0" err="1">
                <a:latin typeface="SutonnyMJ" pitchFamily="2" charset="0"/>
              </a:rPr>
              <a:t>ee¨nvi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K‡i</a:t>
            </a:r>
            <a:r>
              <a:rPr lang="en-GB" sz="3600" dirty="0">
                <a:latin typeface="SutonnyMJ" pitchFamily="2" charset="0"/>
              </a:rPr>
              <a:t> Z_¨ </a:t>
            </a:r>
            <a:r>
              <a:rPr lang="en-GB" sz="3600" dirty="0" err="1">
                <a:latin typeface="SutonnyMJ" pitchFamily="2" charset="0"/>
              </a:rPr>
              <a:t>e¨e</a:t>
            </a:r>
            <a:r>
              <a:rPr lang="en-GB" sz="3600" dirty="0">
                <a:latin typeface="SutonnyMJ" pitchFamily="2" charset="0"/>
              </a:rPr>
              <a:t>¯’</a:t>
            </a:r>
            <a:r>
              <a:rPr lang="en-GB" sz="3600" dirty="0" err="1">
                <a:latin typeface="SutonnyMJ" pitchFamily="2" charset="0"/>
              </a:rPr>
              <a:t>vcbvi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cÖ¯Íve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K‡ib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Ges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Zv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ev¯Íevqb</a:t>
            </a:r>
            <a:r>
              <a:rPr lang="en-GB" sz="3600" dirty="0">
                <a:latin typeface="SutonnyMJ" pitchFamily="2" charset="0"/>
              </a:rPr>
              <a:t> </a:t>
            </a:r>
            <a:r>
              <a:rPr lang="en-GB" sz="3600" dirty="0" err="1">
                <a:latin typeface="SutonnyMJ" pitchFamily="2" charset="0"/>
              </a:rPr>
              <a:t>K‡ib</a:t>
            </a:r>
            <a:r>
              <a:rPr lang="en-GB" sz="3600" dirty="0">
                <a:latin typeface="SutonnyMJ" pitchFamily="2" charset="0"/>
              </a:rPr>
              <a:t>| </a:t>
            </a:r>
            <a:r>
              <a:rPr lang="en-GB" sz="3600" dirty="0" err="1" smtClean="0">
                <a:latin typeface="SutonnyMJ" pitchFamily="2" charset="0"/>
              </a:rPr>
              <a:t>Zvi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bvg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n‡jv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m¨vi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wU‡gvw</a:t>
            </a:r>
            <a:r>
              <a:rPr lang="en-GB" sz="3600" dirty="0" smtClean="0">
                <a:latin typeface="SutonnyMJ" pitchFamily="2" charset="0"/>
              </a:rPr>
              <a:t>_ </a:t>
            </a:r>
            <a:r>
              <a:rPr lang="en-GB" sz="3600" dirty="0" err="1" smtClean="0">
                <a:latin typeface="SutonnyMJ" pitchFamily="2" charset="0"/>
              </a:rPr>
              <a:t>Rb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wUg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evbv©m-wj</a:t>
            </a:r>
            <a:r>
              <a:rPr lang="en-GB" sz="3600" dirty="0" smtClean="0">
                <a:latin typeface="SutonnyMJ" pitchFamily="2" charset="0"/>
              </a:rPr>
              <a:t>|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SutonnyMJ" pitchFamily="2" charset="0"/>
                <a:cs typeface="Times New Roman" pitchFamily="18" charset="0"/>
              </a:rPr>
              <a:t>Gi</a:t>
            </a:r>
            <a:r>
              <a:rPr lang="en-GB" sz="3600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SutonnyMJ" pitchFamily="2" charset="0"/>
                <a:cs typeface="Times New Roman" pitchFamily="18" charset="0"/>
              </a:rPr>
              <a:t>RbK</a:t>
            </a:r>
            <a:r>
              <a:rPr lang="en-GB" sz="3600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SutonnyMJ" pitchFamily="2" charset="0"/>
                <a:cs typeface="Times New Roman" pitchFamily="18" charset="0"/>
              </a:rPr>
              <a:t>ejv</a:t>
            </a:r>
            <a:r>
              <a:rPr lang="en-GB" sz="3600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SutonnyMJ" pitchFamily="2" charset="0"/>
                <a:cs typeface="Times New Roman" pitchFamily="18" charset="0"/>
              </a:rPr>
              <a:t>nq</a:t>
            </a:r>
            <a:r>
              <a:rPr lang="en-GB" sz="3600" dirty="0" smtClean="0">
                <a:latin typeface="SutonnyMJ" pitchFamily="2" charset="0"/>
                <a:cs typeface="Times New Roman" pitchFamily="18" charset="0"/>
              </a:rPr>
              <a:t>|</a:t>
            </a:r>
            <a:endParaRPr lang="en-GB" sz="3600" dirty="0">
              <a:latin typeface="SutonnyMJ" pitchFamily="2" charset="0"/>
            </a:endParaRPr>
          </a:p>
          <a:p>
            <a:r>
              <a:rPr lang="en-GB" sz="3600" dirty="0"/>
              <a:t> </a:t>
            </a:r>
          </a:p>
          <a:p>
            <a:pPr algn="ctr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3120" y="2204864"/>
            <a:ext cx="662473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www  =world wide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wabe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0"/>
            <a:ext cx="8991600" cy="5486400"/>
            <a:chOff x="152400" y="0"/>
            <a:chExt cx="8991600" cy="5486400"/>
          </a:xfrm>
        </p:grpSpPr>
        <p:sp>
          <p:nvSpPr>
            <p:cNvPr id="3" name="TextBox 2"/>
            <p:cNvSpPr txBox="1"/>
            <p:nvPr/>
          </p:nvSpPr>
          <p:spPr>
            <a:xfrm>
              <a:off x="304800" y="3429000"/>
              <a:ext cx="8839200" cy="2057400"/>
            </a:xfrm>
            <a:prstGeom prst="rect">
              <a:avLst/>
            </a:prstGeom>
            <a:noFill/>
          </p:spPr>
          <p:txBody>
            <a:bodyPr wrap="square" rtlCol="0">
              <a:prstTxWarp prst="textWave2">
                <a:avLst/>
              </a:prstTxWarp>
              <a:spAutoFit/>
            </a:bodyPr>
            <a:lstStyle/>
            <a:p>
              <a:r>
                <a:rPr lang="en-GB" sz="2400" dirty="0" err="1" smtClean="0">
                  <a:solidFill>
                    <a:srgbClr val="002060"/>
                  </a:solidFill>
                  <a:latin typeface="SutonnyMJ" pitchFamily="2" charset="0"/>
                </a:rPr>
                <a:t>Avjøvn</a:t>
              </a:r>
              <a:r>
                <a:rPr lang="en-GB" sz="2400" dirty="0" smtClean="0">
                  <a:solidFill>
                    <a:srgbClr val="002060"/>
                  </a:solidFill>
                  <a:latin typeface="SutonnyMJ" pitchFamily="2" charset="0"/>
                </a:rPr>
                <a:t> </a:t>
              </a:r>
              <a:r>
                <a:rPr lang="en-GB" sz="2400" dirty="0" err="1">
                  <a:solidFill>
                    <a:srgbClr val="002060"/>
                  </a:solidFill>
                  <a:latin typeface="SutonnyMJ" pitchFamily="2" charset="0"/>
                </a:rPr>
                <a:t>nv‡dR</a:t>
              </a:r>
              <a:endParaRPr lang="en-GB" sz="2400" dirty="0">
                <a:solidFill>
                  <a:srgbClr val="002060"/>
                </a:solidFill>
                <a:latin typeface="SutonnyMJ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400" y="0"/>
              <a:ext cx="8839200" cy="2057400"/>
            </a:xfrm>
            <a:prstGeom prst="rect">
              <a:avLst/>
            </a:prstGeom>
            <a:noFill/>
          </p:spPr>
          <p:txBody>
            <a:bodyPr wrap="square" rtlCol="0">
              <a:prstTxWarp prst="textWave2">
                <a:avLst/>
              </a:prstTxWarp>
              <a:spAutoFit/>
            </a:bodyPr>
            <a:lstStyle/>
            <a:p>
              <a:r>
                <a:rPr lang="en-GB" sz="2400" dirty="0" err="1">
                  <a:solidFill>
                    <a:srgbClr val="C00000"/>
                  </a:solidFill>
                  <a:latin typeface="SutonnyMJ" pitchFamily="2" charset="0"/>
                </a:rPr>
                <a:t>mevB‡K</a:t>
              </a:r>
              <a:r>
                <a:rPr lang="en-GB" sz="2400" dirty="0">
                  <a:latin typeface="SutonnyMJ" pitchFamily="2" charset="0"/>
                </a:rPr>
                <a:t> </a:t>
              </a:r>
              <a:r>
                <a:rPr lang="en-GB" sz="2400" dirty="0" err="1">
                  <a:solidFill>
                    <a:srgbClr val="00B0F0"/>
                  </a:solidFill>
                  <a:latin typeface="SutonnyMJ" pitchFamily="2" charset="0"/>
                </a:rPr>
                <a:t>ab¨ev</a:t>
              </a:r>
              <a:r>
                <a:rPr lang="en-GB" sz="2400" dirty="0">
                  <a:solidFill>
                    <a:srgbClr val="00B0F0"/>
                  </a:solidFill>
                  <a:latin typeface="SutonnyMJ" pitchFamily="2" charset="0"/>
                </a:rPr>
                <a:t>`</a:t>
              </a:r>
              <a:r>
                <a:rPr lang="en-GB" sz="2400" dirty="0">
                  <a:latin typeface="SutonnyMJ" pitchFamily="2" charset="0"/>
                </a:rPr>
                <a:t> 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3200" y="1461193"/>
              <a:ext cx="3217600" cy="3933056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2051720" y="9591"/>
            <a:ext cx="14401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GB" dirty="0" err="1" smtClean="0">
                <a:solidFill>
                  <a:srgbClr val="0070C0"/>
                </a:solidFill>
                <a:latin typeface="SutonnyMJ" pitchFamily="2" charset="0"/>
                <a:cs typeface="NikoshBAN" pitchFamily="2" charset="0"/>
              </a:rPr>
              <a:t>ce</a:t>
            </a:r>
            <a:r>
              <a:rPr lang="en-GB" dirty="0" smtClean="0">
                <a:solidFill>
                  <a:srgbClr val="0070C0"/>
                </a:solidFill>
                <a:latin typeface="SutonnyMJ" pitchFamily="2" charset="0"/>
                <a:cs typeface="NikoshBAN" pitchFamily="2" charset="0"/>
              </a:rPr>
              <a:t>©-</a:t>
            </a:r>
            <a:r>
              <a:rPr lang="en-GB" dirty="0" smtClean="0">
                <a:solidFill>
                  <a:srgbClr val="0070C0"/>
                </a:solidFill>
                <a:latin typeface="SutonnyMJ" pitchFamily="2" charset="0"/>
                <a:cs typeface="NikoshBAN" pitchFamily="2" charset="0"/>
              </a:rPr>
              <a:t>02</a:t>
            </a:r>
            <a:endParaRPr lang="en-GB" dirty="0">
              <a:solidFill>
                <a:srgbClr val="0070C0"/>
              </a:solidFill>
              <a:latin typeface="SutonnyMJ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311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17</cp:revision>
  <dcterms:created xsi:type="dcterms:W3CDTF">2020-11-26T11:51:57Z</dcterms:created>
  <dcterms:modified xsi:type="dcterms:W3CDTF">2020-11-26T12:36:34Z</dcterms:modified>
</cp:coreProperties>
</file>