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2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38400"/>
            <a:ext cx="3905250" cy="3905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loud 2"/>
          <p:cNvSpPr/>
          <p:nvPr/>
        </p:nvSpPr>
        <p:spPr>
          <a:xfrm>
            <a:off x="914400" y="990600"/>
            <a:ext cx="4724400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Good Morning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62200"/>
            <a:ext cx="4577892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57200"/>
            <a:ext cx="4574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See you again…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47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2192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Ayasha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siddiqua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Assitant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</a:p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Dakkhin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Balur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Government Primary School</a:t>
            </a:r>
          </a:p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Ramgoti,Lakshmipur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ayashasiddiqua231@gmail.com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533400"/>
            <a:ext cx="44196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Identity.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95400"/>
            <a:ext cx="5638800" cy="37548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Lesson’s Introduction: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: two</a:t>
            </a:r>
          </a:p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Subject:English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Unit: 26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Lessons 4-6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1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85800"/>
            <a:ext cx="4572000" cy="5632311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By the end of the lesson students will be able to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1.1.1:become familiar with English sounds by listening to common words.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1.1.2:say simple words and phrase with proper sound and stress.</a:t>
            </a:r>
          </a:p>
        </p:txBody>
      </p:sp>
    </p:spTree>
    <p:extLst>
      <p:ext uri="{BB962C8B-B14F-4D97-AF65-F5344CB8AC3E}">
        <p14:creationId xmlns:p14="http://schemas.microsoft.com/office/powerpoint/2010/main" val="10251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990600"/>
            <a:ext cx="2171700" cy="144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96740"/>
            <a:ext cx="2095500" cy="14020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4396740"/>
            <a:ext cx="2011680" cy="14554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1950720" cy="1463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971800" y="914400"/>
            <a:ext cx="17526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morning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4396740"/>
            <a:ext cx="16002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621977"/>
            <a:ext cx="2057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Afternoon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5638800"/>
            <a:ext cx="1600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night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347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965200"/>
            <a:ext cx="3765550" cy="492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810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at page no 53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1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263335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219200" y="38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Whole class work.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09600" y="228600"/>
            <a:ext cx="2819400" cy="1219200"/>
          </a:xfrm>
          <a:prstGeom prst="cloudCallout">
            <a:avLst>
              <a:gd name="adj1" fmla="val 64789"/>
              <a:gd name="adj2" fmla="val 121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Lets say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8014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the morning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86400"/>
            <a:ext cx="1684401" cy="12186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693" y="3873787"/>
            <a:ext cx="1709928" cy="1144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8640"/>
            <a:ext cx="1527810" cy="11458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505" y="2133600"/>
            <a:ext cx="1678305" cy="11188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14400" y="2438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the afternoon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581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the evening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486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night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43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990600"/>
            <a:ext cx="2171700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96740"/>
            <a:ext cx="2095500" cy="1402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4396740"/>
            <a:ext cx="2011680" cy="1455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1950720" cy="1463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971800" y="914400"/>
            <a:ext cx="1752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morning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4396740"/>
            <a:ext cx="16002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621977"/>
            <a:ext cx="2057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Afternoon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5638800"/>
            <a:ext cx="16002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night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Now tell me one by one what is the picture about.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0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216</TotalTime>
  <Words>111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Agent</dc:creator>
  <cp:lastModifiedBy>Windows User</cp:lastModifiedBy>
  <cp:revision>17</cp:revision>
  <dcterms:created xsi:type="dcterms:W3CDTF">2006-08-16T00:00:00Z</dcterms:created>
  <dcterms:modified xsi:type="dcterms:W3CDTF">2020-11-25T22:21:12Z</dcterms:modified>
</cp:coreProperties>
</file>