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5779B-1532-47C8-8127-990FD374E5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8223F-7545-4C70-AF81-5A8CD9858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40286-7DCB-4084-98E2-D0E139D5AD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375431" cy="4811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09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Good Morning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4478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Home-      A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dueling place where people live with his family.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School-    A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place where students went to learn.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Visit-       To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go to see someone or some things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91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81000" y="-152400"/>
            <a:ext cx="8153400" cy="2057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Complete the sentences with the time in numbers.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828800" y="1752600"/>
            <a:ext cx="6324600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Mita</a:t>
            </a:r>
            <a:r>
              <a:rPr lang="en-US" sz="3600" dirty="0" smtClean="0"/>
              <a:t> gets up at-----------.</a:t>
            </a:r>
            <a:endParaRPr lang="en-US" sz="3600" dirty="0"/>
          </a:p>
        </p:txBody>
      </p:sp>
      <p:sp>
        <p:nvSpPr>
          <p:cNvPr id="9" name="Horizontal Scroll 8"/>
          <p:cNvSpPr/>
          <p:nvPr/>
        </p:nvSpPr>
        <p:spPr>
          <a:xfrm>
            <a:off x="1905000" y="2971800"/>
            <a:ext cx="63246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She has breakfast at------.</a:t>
            </a:r>
            <a:endParaRPr lang="en-US" sz="3600" dirty="0"/>
          </a:p>
        </p:txBody>
      </p:sp>
      <p:sp>
        <p:nvSpPr>
          <p:cNvPr id="21" name="Horizontal Scroll 20"/>
          <p:cNvSpPr/>
          <p:nvPr/>
        </p:nvSpPr>
        <p:spPr>
          <a:xfrm>
            <a:off x="1828800" y="4267200"/>
            <a:ext cx="63246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She goes to school at ----.</a:t>
            </a:r>
            <a:endParaRPr lang="en-US" sz="3600" dirty="0"/>
          </a:p>
        </p:txBody>
      </p:sp>
      <p:sp>
        <p:nvSpPr>
          <p:cNvPr id="22" name="Horizontal Scroll 21"/>
          <p:cNvSpPr/>
          <p:nvPr/>
        </p:nvSpPr>
        <p:spPr>
          <a:xfrm>
            <a:off x="1828800" y="5562600"/>
            <a:ext cx="63246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She returns home at------.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27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800"/>
            <a:ext cx="4724400" cy="353874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371600" y="533400"/>
            <a:ext cx="3886200" cy="1371600"/>
          </a:xfrm>
          <a:prstGeom prst="wedgeEllipseCallout">
            <a:avLst>
              <a:gd name="adj1" fmla="val 48108"/>
              <a:gd name="adj2" fmla="val 71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lowchart: Punched Tape 5"/>
          <p:cNvSpPr/>
          <p:nvPr/>
        </p:nvSpPr>
        <p:spPr>
          <a:xfrm>
            <a:off x="914400" y="457200"/>
            <a:ext cx="7239000" cy="5410200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Present By:</a:t>
            </a:r>
          </a:p>
          <a:p>
            <a:pPr algn="ctr"/>
            <a:r>
              <a:rPr lang="en-US" sz="3200" dirty="0" err="1" smtClean="0"/>
              <a:t>Ayasha</a:t>
            </a:r>
            <a:r>
              <a:rPr lang="en-US" sz="3200" dirty="0" smtClean="0"/>
              <a:t> </a:t>
            </a:r>
            <a:r>
              <a:rPr lang="en-US" sz="3200" dirty="0" err="1" smtClean="0"/>
              <a:t>Siddiqua</a:t>
            </a:r>
            <a:endParaRPr lang="en-US" sz="3200" dirty="0" smtClean="0"/>
          </a:p>
          <a:p>
            <a:pPr algn="ctr"/>
            <a:r>
              <a:rPr lang="en-US" sz="3200" dirty="0" smtClean="0"/>
              <a:t>Assistant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3200" dirty="0" smtClean="0"/>
              <a:t>.</a:t>
            </a:r>
          </a:p>
          <a:p>
            <a:pPr algn="ctr"/>
            <a:r>
              <a:rPr lang="en-US" sz="3200" dirty="0" err="1" smtClean="0"/>
              <a:t>Dakkhin</a:t>
            </a:r>
            <a:r>
              <a:rPr lang="en-US" sz="3200" dirty="0" smtClean="0"/>
              <a:t> </a:t>
            </a:r>
            <a:r>
              <a:rPr lang="en-US" sz="3200" dirty="0" err="1" smtClean="0"/>
              <a:t>Balur</a:t>
            </a:r>
            <a:r>
              <a:rPr lang="en-US" sz="3200" dirty="0" smtClean="0"/>
              <a:t> </a:t>
            </a:r>
            <a:r>
              <a:rPr lang="en-US" sz="3200" dirty="0" err="1" smtClean="0"/>
              <a:t>Cor</a:t>
            </a:r>
            <a:r>
              <a:rPr lang="en-US" sz="3200" dirty="0" smtClean="0"/>
              <a:t> Government Primary School.</a:t>
            </a:r>
          </a:p>
          <a:p>
            <a:pPr algn="ctr"/>
            <a:r>
              <a:rPr lang="en-US" sz="3200" dirty="0" err="1" smtClean="0"/>
              <a:t>Ramgoti</a:t>
            </a:r>
            <a:r>
              <a:rPr lang="en-US" sz="3200" dirty="0" smtClean="0"/>
              <a:t> </a:t>
            </a:r>
            <a:r>
              <a:rPr lang="en-US" sz="3200" dirty="0" err="1" smtClean="0"/>
              <a:t>Lakshmipur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67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81000"/>
            <a:ext cx="7772400" cy="480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Introduction Of Lesson:</a:t>
            </a: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Class:Four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Subject:English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Unit:14.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Lesson: 1-2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9954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04800" y="228600"/>
            <a:ext cx="8839200" cy="61722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Learning Outcomes: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Students will able to:</a:t>
            </a:r>
          </a:p>
          <a:p>
            <a:pPr marL="342900" indent="-342900" algn="ctr">
              <a:buAutoNum type="arabi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4.2.1 Enjoy and understand simple story.</a:t>
            </a:r>
          </a:p>
          <a:p>
            <a:pPr marL="342900" indent="-342900" algn="ctr">
              <a:buAutoNum type="arabi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2.1.2 Make simple self introduction. </a:t>
            </a:r>
          </a:p>
          <a:p>
            <a:pPr marL="342900" indent="-342900" algn="ctr">
              <a:buAutoNum type="arabi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5.1.1 Read silently with understanding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paragraph,stories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other text.</a:t>
            </a:r>
          </a:p>
          <a:p>
            <a:pPr marL="4000500" lvl="8" indent="-342900" algn="ctr">
              <a:buAutoNum type="arabi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5486400"/>
            <a:ext cx="2133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Mita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95" y="1066800"/>
            <a:ext cx="2366010" cy="3935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5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90600" y="457200"/>
            <a:ext cx="7391400" cy="27432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Today’s Lesson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90600" y="3276600"/>
            <a:ext cx="7239000" cy="30480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2">
                    <a:lumMod val="75000"/>
                  </a:schemeClr>
                </a:solidFill>
              </a:rPr>
              <a:t>Mita’s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 day</a:t>
            </a:r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838200"/>
            <a:ext cx="5638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Lets learn some new words..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67000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Home-A dueling place where people live with his family.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School-A place where students went to learn.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Visit-To go to see someone or some things.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533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8001000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Open at page 28.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77" y="1752600"/>
            <a:ext cx="3740150" cy="497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88770"/>
            <a:ext cx="6455702" cy="3897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68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Pair reading..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177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Agent</dc:creator>
  <cp:lastModifiedBy>Windows User</cp:lastModifiedBy>
  <cp:revision>4</cp:revision>
  <dcterms:created xsi:type="dcterms:W3CDTF">2006-08-16T00:00:00Z</dcterms:created>
  <dcterms:modified xsi:type="dcterms:W3CDTF">2020-11-25T23:32:26Z</dcterms:modified>
</cp:coreProperties>
</file>