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244000" cy="3329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609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Hello Everyone….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Now answer the following questions…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1.What is the man’s name?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505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2.How old is he?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3.What does he do?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572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is 30 years old.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867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is a teacher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4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828800"/>
            <a:ext cx="4724400" cy="353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You…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8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066800" y="533400"/>
            <a:ext cx="6781800" cy="59436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Ayasha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Siddiqua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Dakkhin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Ramgoti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Lakshmipur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ayashasiddiqua231@gmail.com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1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6800" y="1447800"/>
            <a:ext cx="6858000" cy="464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Lesson”s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Instraction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Class: Three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Unit: 2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Lesson: 1-3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1533926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19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524000" y="609600"/>
            <a:ext cx="6629400" cy="5638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Outcomes..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By the end of the lessons student will be able to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Listening:3.1.1: understand simple questions about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students,family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friends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Speaking:3.1.1:ask and answer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questions.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47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Lets know some new words..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2286000"/>
            <a:ext cx="2133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5146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person who teaches students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4343400"/>
            <a:ext cx="2133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1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do something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68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 we should know about someone special…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person is very important to us.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9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Can you guess….Who is the person..</a:t>
            </a:r>
            <a:endParaRPr lang="en-US" sz="3600" dirty="0">
              <a:ln w="38100">
                <a:solidFill>
                  <a:schemeClr val="tx1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94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81200" y="1600200"/>
            <a:ext cx="5562600" cy="33528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3810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endParaRPr lang="en-US" sz="4000" dirty="0">
              <a:ln w="38100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251355"/>
            <a:ext cx="2895600" cy="2050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30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3759200" cy="496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28600" y="266700"/>
            <a:ext cx="3505200" cy="2209800"/>
          </a:xfrm>
          <a:prstGeom prst="wedgeEllipseCallout">
            <a:avLst>
              <a:gd name="adj1" fmla="val 68906"/>
              <a:gd name="adj2" fmla="val 9767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open your book at page 4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6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4909312" cy="2761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762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read the text in pair.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0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133</TotalTime>
  <Words>154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Agent</dc:creator>
  <cp:lastModifiedBy>Windows User</cp:lastModifiedBy>
  <cp:revision>17</cp:revision>
  <dcterms:created xsi:type="dcterms:W3CDTF">2006-08-16T00:00:00Z</dcterms:created>
  <dcterms:modified xsi:type="dcterms:W3CDTF">2020-11-26T03:53:48Z</dcterms:modified>
</cp:coreProperties>
</file>