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5"/>
  </p:notesMasterIdLst>
  <p:sldIdLst>
    <p:sldId id="256" r:id="rId2"/>
    <p:sldId id="259" r:id="rId3"/>
    <p:sldId id="264" r:id="rId4"/>
    <p:sldId id="274" r:id="rId5"/>
    <p:sldId id="262" r:id="rId6"/>
    <p:sldId id="276" r:id="rId7"/>
    <p:sldId id="278" r:id="rId8"/>
    <p:sldId id="277" r:id="rId9"/>
    <p:sldId id="268" r:id="rId10"/>
    <p:sldId id="279" r:id="rId11"/>
    <p:sldId id="269" r:id="rId12"/>
    <p:sldId id="275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63" autoAdjust="0"/>
  </p:normalViewPr>
  <p:slideViewPr>
    <p:cSldViewPr snapToGrid="0">
      <p:cViewPr varScale="1">
        <p:scale>
          <a:sx n="53" d="100"/>
          <a:sy n="53" d="100"/>
        </p:scale>
        <p:origin x="10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915FD-FA5F-4A27-B00C-92CBBAC4E16C}" type="datetimeFigureOut">
              <a:rPr lang="en-GB" smtClean="0"/>
              <a:pPr/>
              <a:t>26/11/2020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C02C-1A23-4C4C-A970-531D4257268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81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6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90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339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77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1053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692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922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773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54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755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374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55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77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46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47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751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71AAE0-7DA0-4DDA-B8C6-AA15DDE49318}" type="datetimeFigureOut">
              <a:rPr lang="en-GB" smtClean="0"/>
              <a:pPr/>
              <a:t>26/11/2020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BFD86F-0652-4435-A9B6-707C2D59B2E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06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2445" y="959785"/>
            <a:ext cx="6220896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GB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39" y="2465438"/>
            <a:ext cx="7388343" cy="380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4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1847" y="810327"/>
            <a:ext cx="6029325" cy="48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34189" y="810327"/>
            <a:ext cx="47003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বই</a:t>
            </a:r>
            <a:r>
              <a:rPr lang="en-GB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 </a:t>
            </a:r>
            <a:r>
              <a:rPr lang="en-GB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দেখ</a:t>
            </a:r>
            <a:r>
              <a:rPr lang="en-GB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ে </a:t>
            </a:r>
            <a:r>
              <a:rPr lang="en-GB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পড়</a:t>
            </a:r>
            <a:r>
              <a:rPr lang="en-GB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/>
              </a:rPr>
              <a:t>া</a:t>
            </a:r>
            <a:endParaRPr lang="en-GB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2367" y="1949049"/>
            <a:ext cx="6050788" cy="172354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bn-BD" sz="8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44512" y="3951037"/>
            <a:ext cx="8506394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কবিতাংটুকু দলে আবৃতি কর   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254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6033" y="900899"/>
            <a:ext cx="6050788" cy="172354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GB" sz="8800" dirty="0" err="1" smtClean="0">
                <a:solidFill>
                  <a:srgbClr val="00B050"/>
                </a:solidFill>
                <a:latin typeface="SulekhaTE"/>
                <a:cs typeface="NikoshBAN" panose="02000000000000000000" pitchFamily="2" charset="0"/>
              </a:rPr>
              <a:t>t</a:t>
            </a:r>
            <a:endParaRPr lang="bn-BD" sz="8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2" y="4359108"/>
            <a:ext cx="10387330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কবিতাংটুকু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GB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আবৃতি কর    </a:t>
            </a:r>
            <a:endParaRPr lang="en-GB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073" y="1020678"/>
            <a:ext cx="7260408" cy="156966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GB" sz="9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images-1 - Copy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140" y="2836545"/>
            <a:ext cx="4254817" cy="3187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9734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505" y="777061"/>
            <a:ext cx="525354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 পরিচিতি</a:t>
            </a:r>
            <a:endParaRPr lang="en-GB" sz="72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59" y="2234064"/>
            <a:ext cx="10711724" cy="378565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শ্রেণিঃদ্বিতীয়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শিরনাম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আমাদের ছোট নদী</a:t>
            </a:r>
          </a:p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ঢালু তার পাড়ি</a:t>
            </a:r>
          </a:p>
        </p:txBody>
      </p:sp>
    </p:spTree>
    <p:extLst>
      <p:ext uri="{BB962C8B-B14F-4D97-AF65-F5344CB8AC3E}">
        <p14:creationId xmlns:p14="http://schemas.microsoft.com/office/powerpoint/2010/main" val="2869963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2515" y="954936"/>
            <a:ext cx="9811265" cy="4708981"/>
          </a:xfrm>
          <a:prstGeom prst="rect">
            <a:avLst/>
          </a:prstGeom>
          <a:solidFill>
            <a:srgbClr val="00B050"/>
          </a:solidFill>
          <a:ln w="57150"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শিখনফলঃ</a:t>
            </a: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কবিতা শুনে বুঝতে পারবে ও আনন্দ লাভ করবে </a:t>
            </a:r>
            <a:r>
              <a:rPr lang="en-GB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প্রমিত ঊচ্চারণে কবিতাংশটুকু আবৃত্তি করতে পারবে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811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9876" y="780131"/>
            <a:ext cx="100170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7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আবেগ</a:t>
            </a:r>
            <a:r>
              <a:rPr lang="en-GB" sz="7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GB" sz="7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সৃষ্ট</a:t>
            </a:r>
            <a:r>
              <a:rPr lang="en-GB" sz="7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ি ও </a:t>
            </a:r>
            <a:r>
              <a:rPr lang="bn-BD" sz="7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পাঠ </a:t>
            </a:r>
            <a:r>
              <a:rPr lang="en-GB" sz="7200" dirty="0" err="1" smtClean="0">
                <a:latin typeface="NikoshLightBAN" panose="02000000000000000000" pitchFamily="2" charset="0"/>
                <a:cs typeface="NikoshLightBAN" panose="02000000000000000000" pitchFamily="2" charset="0"/>
              </a:rPr>
              <a:t>ঘোষন</a:t>
            </a:r>
            <a:r>
              <a:rPr lang="en-GB" sz="7200" dirty="0" smtClean="0">
                <a:latin typeface="NikoshLightBAN" panose="02000000000000000000" pitchFamily="2" charset="0"/>
                <a:cs typeface="NikoshLightBAN" panose="02000000000000000000" pitchFamily="2" charset="0"/>
              </a:rPr>
              <a:t>া</a:t>
            </a:r>
          </a:p>
        </p:txBody>
      </p:sp>
      <p:pic>
        <p:nvPicPr>
          <p:cNvPr id="4" name="videoplayback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57136" y="2181726"/>
            <a:ext cx="8373979" cy="40874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7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68" y="728668"/>
            <a:ext cx="9667374" cy="343546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668" y="4491789"/>
            <a:ext cx="9378616" cy="152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568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3159" y="834390"/>
            <a:ext cx="9689430" cy="3409950"/>
            <a:chOff x="2299728" y="670869"/>
            <a:chExt cx="6935917" cy="478859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9728" y="670869"/>
              <a:ext cx="6935917" cy="4788598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6781800" y="3327400"/>
              <a:ext cx="444500" cy="3556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947" y="4752072"/>
            <a:ext cx="10704909" cy="126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68" y="737938"/>
            <a:ext cx="9320463" cy="381802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839" y="4808471"/>
            <a:ext cx="10875680" cy="128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2" y="602381"/>
            <a:ext cx="9545053" cy="384048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8779" y="4722546"/>
            <a:ext cx="10138611" cy="1286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827" y="4978965"/>
            <a:ext cx="10573319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GB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</a:t>
            </a:r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GB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endParaRPr lang="en-GB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880" y="868778"/>
            <a:ext cx="9434330" cy="101566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 আবৃত্তি</a:t>
            </a:r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GB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endParaRPr lang="en-GB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videoplayback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98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6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902</TotalTime>
  <Words>75</Words>
  <Application>Microsoft Office PowerPoint</Application>
  <PresentationFormat>Widescreen</PresentationFormat>
  <Paragraphs>20</Paragraphs>
  <Slides>13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Garamond</vt:lpstr>
      <vt:lpstr>NikoshBAN</vt:lpstr>
      <vt:lpstr>NikoshLightBAN</vt:lpstr>
      <vt:lpstr>SulekhaTE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দীপ নারায়ন</dc:creator>
  <cp:lastModifiedBy>partho - pritha</cp:lastModifiedBy>
  <cp:revision>196</cp:revision>
  <dcterms:created xsi:type="dcterms:W3CDTF">2014-05-10T10:09:36Z</dcterms:created>
  <dcterms:modified xsi:type="dcterms:W3CDTF">2020-11-26T08:25:33Z</dcterms:modified>
</cp:coreProperties>
</file>