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4" r:id="rId8"/>
    <p:sldId id="261" r:id="rId9"/>
    <p:sldId id="266" r:id="rId10"/>
    <p:sldId id="262" r:id="rId11"/>
    <p:sldId id="260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AAAA04-2C70-4783-813A-B787A4A1DF8B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553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88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268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5596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92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0525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5084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88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86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108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581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617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436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349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86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39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AA04-2C70-4783-813A-B787A4A1DF8B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744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AAAA04-2C70-4783-813A-B787A4A1DF8B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7BF549-77B9-4F80-95AE-6AF0C0201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82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lqgx1pBF64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2150" y="805218"/>
            <a:ext cx="10672548" cy="4885898"/>
            <a:chOff x="772150" y="805218"/>
            <a:chExt cx="10672548" cy="48858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150" y="805218"/>
              <a:ext cx="10672548" cy="4885898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2156346" y="805218"/>
              <a:ext cx="8379726" cy="135112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endParaRPr lang="en-US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5834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68991" y="736978"/>
            <a:ext cx="9894627" cy="5486401"/>
            <a:chOff x="968991" y="736978"/>
            <a:chExt cx="9894627" cy="5486401"/>
          </a:xfrm>
        </p:grpSpPr>
        <p:sp>
          <p:nvSpPr>
            <p:cNvPr id="3" name="Rounded Rectangle 2"/>
            <p:cNvSpPr/>
            <p:nvPr/>
          </p:nvSpPr>
          <p:spPr>
            <a:xfrm>
              <a:off x="968991" y="736978"/>
              <a:ext cx="9894627" cy="1528549"/>
            </a:xfrm>
            <a:prstGeom prst="round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 ওযোগাযোগ প্রযুক্তিকে বাস্তবে রুপদান করেছে ডিজিটাল ইলেক্ট্রনিক্স যন্ত্র</a:t>
              </a:r>
              <a:endPara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03862" y="2470244"/>
              <a:ext cx="4012442" cy="3753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61708" y="2852382"/>
              <a:ext cx="3901910" cy="3370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2484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832513" y="4599296"/>
            <a:ext cx="10514078" cy="1241947"/>
          </a:xfrm>
          <a:prstGeom prst="flowChartTerminator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যুগ ডিজিটাল যুগ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3973" y="3053266"/>
            <a:ext cx="4757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https://www.youtube.com/watch?v=dlqgx1pBF64</a:t>
            </a:r>
            <a:endParaRPr lang="bn-BD" dirty="0" smtClean="0"/>
          </a:p>
          <a:p>
            <a:endParaRPr lang="en-US" dirty="0" smtClean="0"/>
          </a:p>
        </p:txBody>
      </p:sp>
      <p:sp>
        <p:nvSpPr>
          <p:cNvPr id="5" name="Flowchart: Terminator 4"/>
          <p:cNvSpPr/>
          <p:nvPr/>
        </p:nvSpPr>
        <p:spPr>
          <a:xfrm>
            <a:off x="723331" y="873457"/>
            <a:ext cx="10809027" cy="1392071"/>
          </a:xfrm>
          <a:prstGeom prst="flowChartTerminator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63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156346" y="696036"/>
            <a:ext cx="6960358" cy="1528550"/>
          </a:xfrm>
          <a:prstGeom prst="flowChartTerminator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59809" y="2825087"/>
            <a:ext cx="10481481" cy="1760561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যন্ত্র কীভাবে আমাদের বিশ্বটাকে বৈশ্বিক গ্রামে পরিনত করেছে বর্ণনা কর।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20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518615" y="655093"/>
            <a:ext cx="10931855" cy="1678674"/>
          </a:xfrm>
          <a:prstGeom prst="flowChartAlternateProcess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এনিয়াক(ENIAC) পৃথিবীর প্রথম কম্পিউটার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9870" y="2661314"/>
            <a:ext cx="8120418" cy="33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669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968992" y="900752"/>
            <a:ext cx="9949218" cy="1678675"/>
          </a:xfrm>
          <a:prstGeom prst="flowChartAlternateProcess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7389" y="2729552"/>
            <a:ext cx="4972957" cy="2951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525" y="2729552"/>
            <a:ext cx="4890076" cy="29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657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934269" y="968991"/>
            <a:ext cx="7001301" cy="1514902"/>
          </a:xfrm>
          <a:prstGeom prst="flowChartTerminator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46162" y="3125337"/>
            <a:ext cx="10617958" cy="296156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ধারাবাহিক বিকাশে যে যন্ত্র গুলোর ভূমিকা রয়েছে, তার তালিকা তৈরি কর।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97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6280" y="573206"/>
            <a:ext cx="5923129" cy="120100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73957" y="2565779"/>
            <a:ext cx="9880980" cy="35757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১)বৈশ্বিক গ্রাম কি?</a:t>
            </a:r>
          </a:p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২)ডিজিটাল বাংলাদেশ কি?</a:t>
            </a: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)কোন যন্ত্রটি তথ্য ও যোগাযোগ প্রযুক্তিকে বাস্তবে   রূপদান করেছে?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78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13546" y="586854"/>
            <a:ext cx="7765576" cy="118735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5218" y="2220034"/>
            <a:ext cx="5186148" cy="823417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১)পৃথিবীর প্রথম কম্পিউটারের নাম কি?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4527" y="3412507"/>
            <a:ext cx="2247331" cy="66988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ক)ডিজিটাল যন্ত্র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4527" y="4405951"/>
            <a:ext cx="2247331" cy="67557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গ)মোবাইল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04145" y="4405951"/>
            <a:ext cx="2306471" cy="643722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ঘ)বৈশ্বিক গ্রাম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04146" y="3369858"/>
            <a:ext cx="2306470" cy="709685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খ)এনিয়াক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77970" y="2220034"/>
            <a:ext cx="5254388" cy="823417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২)বর্তমানে সবচেয়ে ছোট কম্পিউটার কোনটি?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96334" y="3372702"/>
            <a:ext cx="2193877" cy="709685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ক)মোবাইল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82499" y="3372702"/>
            <a:ext cx="2386085" cy="709685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খ)ডিজিটাল যন্ত্র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82499" y="4405950"/>
            <a:ext cx="2386085" cy="643723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ঘ)এনিয়াক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96335" y="4405950"/>
            <a:ext cx="2193876" cy="643723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গ)ভার্চুয়াল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22227" y="5136113"/>
            <a:ext cx="8256895" cy="1144137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মিলিয়ে নেই।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07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11189" y="709684"/>
            <a:ext cx="6441743" cy="1692322"/>
          </a:xfrm>
          <a:prstGeom prst="flowChartAlternateProcess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3331" y="3275463"/>
            <a:ext cx="10672549" cy="2306471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ব্যবহার করে তুমি কীভাবে তথ্য দেওয়া-নেওয়া,সংরক্ষণ করা,এবং প্রয়োজনের সময় ব্যবহার করবে তা ব্যাখ্যা কর।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35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15402" y="668740"/>
            <a:ext cx="7478973" cy="1774209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457" y="2552132"/>
            <a:ext cx="10249468" cy="38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69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05469" y="655092"/>
            <a:ext cx="10235821" cy="12282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8956" y="1944806"/>
            <a:ext cx="1637731" cy="1910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900753" y="3916907"/>
            <a:ext cx="4954138" cy="21836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শামছুন নাহার</a:t>
            </a:r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এমএ,এমএড</a:t>
            </a:r>
          </a:p>
          <a:p>
            <a:pPr algn="ctr"/>
            <a:r>
              <a:rPr lang="bn-BD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সহকারি শিক্ষক</a:t>
            </a:r>
            <a:r>
              <a:rPr lang="bn-IN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(কম্পিউটার)</a:t>
            </a:r>
            <a:endParaRPr lang="bn-IN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বড়বাড়ী উচ্চ বিদ্যালয়</a:t>
            </a:r>
          </a:p>
          <a:p>
            <a:pPr algn="ctr"/>
            <a:r>
              <a:rPr lang="bn-BD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গফরগাঁও,ময়মনসিংহ</a:t>
            </a:r>
            <a:r>
              <a:rPr lang="bn-IN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9725" y="1944806"/>
            <a:ext cx="1507884" cy="180832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78472" y="3916907"/>
            <a:ext cx="4462818" cy="21836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তারিখঃ২১/০৭/২০১৯খ্রি.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77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19354" y="480743"/>
            <a:ext cx="10694890" cy="5045135"/>
            <a:chOff x="919354" y="521307"/>
            <a:chExt cx="10694890" cy="4323350"/>
          </a:xfrm>
        </p:grpSpPr>
        <p:sp>
          <p:nvSpPr>
            <p:cNvPr id="2" name="Rounded Rectangle 1"/>
            <p:cNvSpPr/>
            <p:nvPr/>
          </p:nvSpPr>
          <p:spPr>
            <a:xfrm>
              <a:off x="1957901" y="521307"/>
              <a:ext cx="8215952" cy="1094220"/>
            </a:xfrm>
            <a:prstGeom prst="roundRect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এসো কিছু ছবি দেখি</a:t>
              </a:r>
              <a:endPara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65522" y="3234222"/>
              <a:ext cx="3790770" cy="132850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9354" y="3234222"/>
              <a:ext cx="3693434" cy="16104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33463" y="2364268"/>
              <a:ext cx="2880781" cy="219845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5079" y="2140003"/>
              <a:ext cx="3693433" cy="111863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2690" y="2197291"/>
            <a:ext cx="3790773" cy="132383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77922" y="5636524"/>
            <a:ext cx="10699845" cy="837249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48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73457" y="859808"/>
            <a:ext cx="10426888" cy="5104263"/>
            <a:chOff x="873457" y="859808"/>
            <a:chExt cx="10426888" cy="51042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92334" y="2524835"/>
              <a:ext cx="3694066" cy="343923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7761"/>
            <a:stretch/>
          </p:blipFill>
          <p:spPr>
            <a:xfrm>
              <a:off x="7042244" y="2019869"/>
              <a:ext cx="4258101" cy="3684895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873457" y="859808"/>
              <a:ext cx="10426888" cy="1160061"/>
            </a:xfrm>
            <a:prstGeom prst="roundRect">
              <a:avLst/>
            </a:prstGeom>
            <a:blipFill>
              <a:blip r:embed="rId4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 ছবি গুলোতে কি দেখতে পাচ্ছি?</a:t>
              </a:r>
              <a:endPara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733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0332" y="2278966"/>
            <a:ext cx="1049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পাঠ ২ঃতথ্য ও যোগাযোগ প্রযুক্তির ধারণা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99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6979" y="2265527"/>
            <a:ext cx="10863617" cy="3848669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 এবং বর্তমানের তথ্য ও যোগাযোগ প্রযুক্তির উদাহরণ দিতে পারবে।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 গ্রাম(Global Village)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811439" y="627797"/>
            <a:ext cx="6441743" cy="1637731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89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1446" y="805218"/>
            <a:ext cx="10809026" cy="5063318"/>
            <a:chOff x="641446" y="805218"/>
            <a:chExt cx="10809026" cy="50633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80145" y="2797792"/>
              <a:ext cx="3262099" cy="281143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77760" y="2893325"/>
              <a:ext cx="3314700" cy="285067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9072" y="2797791"/>
              <a:ext cx="2575697" cy="307074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641446" y="805218"/>
              <a:ext cx="10809026" cy="1665027"/>
            </a:xfrm>
            <a:prstGeom prst="roundRect">
              <a:avLst/>
            </a:prstGeom>
            <a:blipFill>
              <a:blip r:embed="rId5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প্রযুক্তির ছোয়ায় বিশ্ব এখন হাতের মুঠোয়</a:t>
              </a:r>
              <a:endPara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1440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23330" y="696036"/>
            <a:ext cx="10781733" cy="5486400"/>
            <a:chOff x="723330" y="696036"/>
            <a:chExt cx="10781733" cy="5486400"/>
          </a:xfrm>
        </p:grpSpPr>
        <p:sp>
          <p:nvSpPr>
            <p:cNvPr id="2" name="Rounded Rectangle 1"/>
            <p:cNvSpPr/>
            <p:nvPr/>
          </p:nvSpPr>
          <p:spPr>
            <a:xfrm>
              <a:off x="723330" y="696036"/>
              <a:ext cx="10781733" cy="1828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গ্লোবাল ভিলেজ বা বৈশ্বিক গ্রাম</a:t>
              </a:r>
              <a:endPara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66085" y="2524836"/>
              <a:ext cx="3548280" cy="3657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46865" y="2715905"/>
              <a:ext cx="2857500" cy="30568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91812" y="2715904"/>
              <a:ext cx="2893333" cy="3003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0017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811439" y="1078173"/>
            <a:ext cx="6987654" cy="1542197"/>
          </a:xfrm>
          <a:prstGeom prst="flowChartTerminator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433014" y="2825087"/>
            <a:ext cx="9662615" cy="326181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১)পুর্বের তথ্য ও যোগাযোগ প্রযুক্তির নাম বল।</a:t>
            </a:r>
          </a:p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২)বর্তমান তথ্য ও যোগাযোগ প্রযুক্তির নাম বল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3)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গ্লোবাল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ভিলেজ</a:t>
            </a:r>
            <a:r>
              <a:rPr lang="en-US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73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369</TotalTime>
  <Words>262</Words>
  <Application>Microsoft Office PowerPoint</Application>
  <PresentationFormat>Custom</PresentationFormat>
  <Paragraphs>56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163</cp:revision>
  <dcterms:created xsi:type="dcterms:W3CDTF">2019-07-21T05:49:17Z</dcterms:created>
  <dcterms:modified xsi:type="dcterms:W3CDTF">2020-11-26T15:26:07Z</dcterms:modified>
</cp:coreProperties>
</file>