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DBE2-E5DD-4316-9662-71534853E062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C20A-E1E8-439C-86A4-49E776474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DBE2-E5DD-4316-9662-71534853E062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C20A-E1E8-439C-86A4-49E776474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DBE2-E5DD-4316-9662-71534853E062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C20A-E1E8-439C-86A4-49E776474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DBE2-E5DD-4316-9662-71534853E062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C20A-E1E8-439C-86A4-49E776474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DBE2-E5DD-4316-9662-71534853E062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C20A-E1E8-439C-86A4-49E776474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DBE2-E5DD-4316-9662-71534853E062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C20A-E1E8-439C-86A4-49E776474EA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DBE2-E5DD-4316-9662-71534853E062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C20A-E1E8-439C-86A4-49E776474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DBE2-E5DD-4316-9662-71534853E062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C20A-E1E8-439C-86A4-49E776474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DBE2-E5DD-4316-9662-71534853E062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C20A-E1E8-439C-86A4-49E776474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DBE2-E5DD-4316-9662-71534853E062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1DC20A-E1E8-439C-86A4-49E776474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DBE2-E5DD-4316-9662-71534853E062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C20A-E1E8-439C-86A4-49E776474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509DBE2-E5DD-4316-9662-71534853E062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F1DC20A-E1E8-439C-86A4-49E776474E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75">
          <a:fgClr>
            <a:srgbClr val="FFC000"/>
          </a:fgClr>
          <a:bgClr>
            <a:srgbClr val="FF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2385844" y="5202293"/>
            <a:ext cx="6975565" cy="707886"/>
          </a:xfrm>
          <a:prstGeom prst="rect">
            <a:avLst/>
          </a:prstGeom>
          <a:solidFill>
            <a:srgbClr val="FF00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err="1" smtClean="0"/>
              <a:t>সবাইকে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বসন্তের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শুভেছা</a:t>
            </a:r>
            <a:endParaRPr lang="en-US" sz="4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622" y="914399"/>
            <a:ext cx="5670010" cy="372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91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13540" y="4612901"/>
            <a:ext cx="10137904" cy="107721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৩২-৩৩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নো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919898"/>
            <a:ext cx="2287610" cy="2999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46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23" y="1017431"/>
            <a:ext cx="2587518" cy="14810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13" y="2965359"/>
            <a:ext cx="2458528" cy="13722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23" y="4694818"/>
            <a:ext cx="2752725" cy="1666875"/>
          </a:xfrm>
          <a:prstGeom prst="rect">
            <a:avLst/>
          </a:prstGeom>
        </p:spPr>
      </p:pic>
      <p:sp>
        <p:nvSpPr>
          <p:cNvPr id="5" name="TextBox 7"/>
          <p:cNvSpPr txBox="1"/>
          <p:nvPr/>
        </p:nvSpPr>
        <p:spPr>
          <a:xfrm>
            <a:off x="5815163" y="3171873"/>
            <a:ext cx="2747364" cy="1077218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পরিচ্ছন্নতা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কর্মী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15163" y="5204967"/>
            <a:ext cx="2747364" cy="1077218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গার্মেন্টস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কর্মী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5815163" y="1404023"/>
            <a:ext cx="2747364" cy="1077218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পরিবহন শ্রমিক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20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1727E-6 1.75763E-6 L -0.36535 -0.5427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74" y="-271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7219E-6 -4.89362E-6 L 0.37277 -0.2162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39" y="-108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23793E-6 -2.89547E-6 L 0.39815 -0.24607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01" y="-123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6" grpId="2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5844" y="4714357"/>
            <a:ext cx="7723163" cy="1569660"/>
          </a:xfrm>
          <a:prstGeom prst="rect">
            <a:avLst/>
          </a:prstGeom>
          <a:solidFill>
            <a:srgbClr val="FF0000"/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C:\Users\Nazmul\Documents\images-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7864" y="1054322"/>
            <a:ext cx="5174904" cy="3169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1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05483" y="2381672"/>
            <a:ext cx="9102969" cy="3912065"/>
          </a:xfrm>
          <a:prstGeom prst="rect">
            <a:avLst/>
          </a:prstGeom>
          <a:pattFill prst="pct90">
            <a:fgClr>
              <a:srgbClr val="FFFF00"/>
            </a:fgClr>
            <a:bgClr>
              <a:srgbClr val="FF0066"/>
            </a:bgClr>
          </a:pattFill>
          <a:ln>
            <a:solidFill>
              <a:srgbClr val="FFFF0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27432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bn-IN" b="1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bn-IN" sz="4400" b="1" smtClean="0">
                <a:latin typeface="NikoshBAN" panose="02000000000000000000" pitchFamily="2" charset="0"/>
                <a:cs typeface="NikoshBAN" panose="02000000000000000000" pitchFamily="2" charset="0"/>
              </a:rPr>
              <a:t>মো</a:t>
            </a:r>
            <a:r>
              <a:rPr lang="en-US" sz="4400" b="1" smtClean="0">
                <a:latin typeface="NikoshBAN" panose="02000000000000000000" pitchFamily="2" charset="0"/>
                <a:cs typeface="NikoshBAN" panose="02000000000000000000" pitchFamily="2" charset="0"/>
              </a:rPr>
              <a:t>ছাঃ শাহানাজ পারভীন</a:t>
            </a:r>
            <a:endParaRPr lang="bn-IN" sz="4400" b="1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bn-IN" sz="4400" b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en-US" sz="4400" b="1" smtClean="0">
                <a:latin typeface="NikoshBAN" panose="02000000000000000000" pitchFamily="2" charset="0"/>
                <a:cs typeface="NikoshBAN" panose="02000000000000000000" pitchFamily="2" charset="0"/>
              </a:rPr>
              <a:t>খাট্টাউছনা</a:t>
            </a:r>
            <a:r>
              <a:rPr lang="bn-IN" sz="4400" b="1" smtClean="0">
                <a:latin typeface="NikoshBAN" panose="02000000000000000000" pitchFamily="2" charset="0"/>
                <a:cs typeface="NikoshBAN" panose="02000000000000000000" pitchFamily="2" charset="0"/>
              </a:rPr>
              <a:t> সরকারি প্রাথমিক বিদ্যালয়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en-US" sz="4400" b="1" smtClean="0">
                <a:latin typeface="NikoshBAN" panose="02000000000000000000" pitchFamily="2" charset="0"/>
                <a:cs typeface="NikoshBAN" panose="02000000000000000000" pitchFamily="2" charset="0"/>
              </a:rPr>
              <a:t>হাকিমপুর, দিনাজপুর।</a:t>
            </a:r>
          </a:p>
          <a:p>
            <a:pPr algn="ctr"/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15166" y="553792"/>
            <a:ext cx="6091707" cy="707886"/>
          </a:xfrm>
          <a:prstGeom prst="rect">
            <a:avLst/>
          </a:prstGeom>
          <a:solidFill>
            <a:srgbClr val="FF0066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/>
              <a:t>শিক্ষক পরিচিতি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4704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998128" y="2015029"/>
            <a:ext cx="10027920" cy="173380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dirty="0"/>
              <a:t>পাঠ পরিচিতি</a:t>
            </a:r>
          </a:p>
          <a:p>
            <a:pPr algn="ctr"/>
            <a:r>
              <a:rPr lang="bn-IN" dirty="0"/>
              <a:t>শ্রেণিঃ তৃতীয়</a:t>
            </a:r>
          </a:p>
          <a:p>
            <a:pPr algn="ctr"/>
            <a:r>
              <a:rPr lang="bn-IN" dirty="0"/>
              <a:t>বিষয়ঃ </a:t>
            </a:r>
            <a:r>
              <a:rPr lang="en-US" dirty="0" err="1" smtClean="0"/>
              <a:t>বাংলাদেশ</a:t>
            </a:r>
            <a:r>
              <a:rPr lang="en-US" dirty="0" smtClean="0"/>
              <a:t> ও </a:t>
            </a:r>
            <a:r>
              <a:rPr lang="en-US" dirty="0" err="1" smtClean="0"/>
              <a:t>বিশ্বপরিচয়</a:t>
            </a:r>
            <a:endParaRPr lang="bn-IN" dirty="0"/>
          </a:p>
          <a:p>
            <a:pPr algn="ctr"/>
            <a:r>
              <a:rPr lang="bn-IN" dirty="0"/>
              <a:t>পাঠঃ </a:t>
            </a:r>
            <a:r>
              <a:rPr lang="en-US" dirty="0" smtClean="0"/>
              <a:t>“</a:t>
            </a:r>
            <a:r>
              <a:rPr lang="en-US" dirty="0" err="1" smtClean="0"/>
              <a:t>শ্রমজীবী</a:t>
            </a:r>
            <a:r>
              <a:rPr lang="en-US" dirty="0" smtClean="0"/>
              <a:t> </a:t>
            </a:r>
            <a:r>
              <a:rPr lang="en-US" dirty="0" err="1" smtClean="0"/>
              <a:t>মানুষ</a:t>
            </a:r>
            <a:endParaRPr lang="en-US" dirty="0"/>
          </a:p>
          <a:p>
            <a:pPr algn="ctr"/>
            <a:r>
              <a:rPr lang="en-US" dirty="0" smtClean="0"/>
              <a:t>সময়ঃ৪০ </a:t>
            </a:r>
            <a:r>
              <a:rPr lang="en-US" dirty="0" err="1"/>
              <a:t>মিনিট</a:t>
            </a:r>
            <a:r>
              <a:rPr lang="en-US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108011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446" y="1152994"/>
            <a:ext cx="10396024" cy="1569660"/>
          </a:xfrm>
          <a:prstGeom prst="rect">
            <a:avLst/>
          </a:prstGeom>
          <a:pattFill prst="pct90">
            <a:fgClr>
              <a:srgbClr val="FF0066"/>
            </a:fgClr>
            <a:bgClr>
              <a:schemeClr val="bg1"/>
            </a:bgClr>
          </a:pattFill>
          <a:ln>
            <a:solidFill>
              <a:srgbClr val="FF0066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শিখন </a:t>
            </a:r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446" y="3550124"/>
            <a:ext cx="10396024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৬.2.1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পেশাজীবির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6.3.2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পেশাজীবীর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75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06" y="579548"/>
            <a:ext cx="4346620" cy="24341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380" y="579548"/>
            <a:ext cx="4252528" cy="243410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849" y="4035644"/>
            <a:ext cx="2859445" cy="1902831"/>
          </a:xfrm>
          <a:prstGeom prst="rect">
            <a:avLst/>
          </a:prstGeom>
        </p:spPr>
      </p:pic>
      <p:sp>
        <p:nvSpPr>
          <p:cNvPr id="5" name="TextBox 7"/>
          <p:cNvSpPr txBox="1"/>
          <p:nvPr/>
        </p:nvSpPr>
        <p:spPr>
          <a:xfrm>
            <a:off x="1167814" y="3191465"/>
            <a:ext cx="2747364" cy="461665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পরিচ্ছন্নতা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কর্মী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6982977" y="3198518"/>
            <a:ext cx="2747364" cy="40011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গার্মেন্টস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কর্মী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37889" y="6061415"/>
            <a:ext cx="2747364" cy="707886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3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6959" y="1173986"/>
            <a:ext cx="7146388" cy="923330"/>
          </a:xfrm>
          <a:prstGeom prst="rect">
            <a:avLst/>
          </a:prstGeom>
          <a:solidFill>
            <a:srgbClr val="FF0066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আমরা আজকে পড়ব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26536" y="2910625"/>
            <a:ext cx="5280338" cy="92333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/>
              <a:t>শ্রমজীবী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6356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9477" y="2317461"/>
            <a:ext cx="6635930" cy="523220"/>
          </a:xfrm>
          <a:prstGeom prst="rect">
            <a:avLst/>
          </a:prstGeom>
          <a:solidFill>
            <a:srgbClr val="FF0000"/>
          </a:solidFill>
          <a:ln w="762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এসো আরও কিছু ছবি দেখি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70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4101" y="4082603"/>
            <a:ext cx="9234153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তারা দীর্ঘ সময় কাজ করে রপ্তানির জন্য পোশাক তৈরি করেন। এটি আমাদের একটি  অন্যতম গুরুত্বপূর্ণ।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796" y="914936"/>
            <a:ext cx="4274090" cy="244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89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575" y="340455"/>
            <a:ext cx="2086377" cy="24274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75" y="575248"/>
            <a:ext cx="2943933" cy="2077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93" y="4187647"/>
            <a:ext cx="3004124" cy="16879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079" y="691158"/>
            <a:ext cx="3584509" cy="2077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947" y="4132778"/>
            <a:ext cx="2762250" cy="1657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039" y="3760631"/>
            <a:ext cx="2466975" cy="18478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15756" y="3004796"/>
            <a:ext cx="1725769" cy="36933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নৌকা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033332" y="6010141"/>
            <a:ext cx="1725769" cy="36933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/>
              <a:t>ট্রাক্সি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59187" y="6010141"/>
            <a:ext cx="1725769" cy="36933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/>
              <a:t>ট্রাক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60864" y="3026398"/>
            <a:ext cx="1725769" cy="36933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/>
              <a:t>রিকসা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170448" y="3043570"/>
            <a:ext cx="1725769" cy="36933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/>
              <a:t>বাস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59170" y="6010141"/>
            <a:ext cx="1725769" cy="36933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/>
              <a:t>ট্রেন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43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</TotalTime>
  <Words>120</Words>
  <Application>Microsoft Office PowerPoint</Application>
  <PresentationFormat>Widescreen</PresentationFormat>
  <Paragraphs>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Franklin Gothic Book</vt:lpstr>
      <vt:lpstr>Franklin Gothic Medium</vt:lpstr>
      <vt:lpstr>NikoshBAN</vt:lpstr>
      <vt:lpstr>Tunga</vt:lpstr>
      <vt:lpstr>Vrinda</vt:lpstr>
      <vt:lpstr>Wingdings</vt:lpstr>
      <vt:lpstr>Wingdings 2</vt:lpstr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Microsoft account</cp:lastModifiedBy>
  <cp:revision>7</cp:revision>
  <dcterms:created xsi:type="dcterms:W3CDTF">2020-02-22T14:51:23Z</dcterms:created>
  <dcterms:modified xsi:type="dcterms:W3CDTF">2020-11-26T02:42:20Z</dcterms:modified>
</cp:coreProperties>
</file>