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68" r:id="rId4"/>
    <p:sldId id="257" r:id="rId5"/>
    <p:sldId id="269" r:id="rId6"/>
    <p:sldId id="273" r:id="rId7"/>
    <p:sldId id="274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2" r:id="rId17"/>
    <p:sldId id="265" r:id="rId18"/>
    <p:sldId id="276" r:id="rId19"/>
    <p:sldId id="277" r:id="rId20"/>
    <p:sldId id="278" r:id="rId21"/>
    <p:sldId id="266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2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05688-D101-40D0-9185-36B73477C37D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3225-E11A-4425-98B2-5BEB78DC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দেখিয়ে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শুরু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করব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8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7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৯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থেকে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১৬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বিশ্লেষণ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5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বোর্ড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মুছে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/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পরিস্কার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দেয়া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53" y="0"/>
            <a:ext cx="9144000" cy="6858000"/>
            <a:chOff x="12853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12853" y="0"/>
              <a:ext cx="9144000" cy="6858000"/>
              <a:chOff x="12853" y="0"/>
              <a:chExt cx="9144000" cy="6858000"/>
            </a:xfrm>
          </p:grpSpPr>
          <p:sp>
            <p:nvSpPr>
              <p:cNvPr id="13" name="Frame 12"/>
              <p:cNvSpPr/>
              <p:nvPr/>
            </p:nvSpPr>
            <p:spPr>
              <a:xfrm>
                <a:off x="12853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94053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22624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990600" y="731396"/>
              <a:ext cx="7604393" cy="5601964"/>
              <a:chOff x="977747" y="731396"/>
              <a:chExt cx="7604393" cy="560196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77747" y="731396"/>
                <a:ext cx="4267200" cy="39624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/>
                </a:prstTxWarp>
                <a:spAutoFit/>
              </a:bodyPr>
              <a:lstStyle/>
              <a:p>
                <a:r>
                  <a:rPr lang="en-US" dirty="0" err="1" smtClean="0">
                    <a:ln w="57150">
                      <a:solidFill>
                        <a:schemeClr val="tx1"/>
                      </a:solidFill>
                    </a:ln>
                    <a:noFill/>
                    <a:latin typeface="Shonar Bangla" pitchFamily="34" charset="0"/>
                    <a:cs typeface="Shonar Bangla" pitchFamily="34" charset="0"/>
                  </a:rPr>
                  <a:t>স্বাগতম</a:t>
                </a:r>
                <a:endParaRPr lang="en-US" dirty="0">
                  <a:ln w="57150">
                    <a:solidFill>
                      <a:schemeClr val="tx1"/>
                    </a:solidFill>
                  </a:ln>
                  <a:noFill/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1424" y="2815081"/>
                <a:ext cx="2139845" cy="3280919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4518324" y="4068057"/>
                <a:ext cx="4063816" cy="2265303"/>
                <a:chOff x="4518324" y="3510290"/>
                <a:chExt cx="4063816" cy="2265303"/>
              </a:xfrm>
            </p:grpSpPr>
            <p:pic>
              <p:nvPicPr>
                <p:cNvPr id="10" name="Picture 3" descr="C:\Users\Ahsan\Desktop\ch+te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156" b="12738"/>
                <a:stretch/>
              </p:blipFill>
              <p:spPr bwMode="auto">
                <a:xfrm>
                  <a:off x="4518324" y="3510290"/>
                  <a:ext cx="4063816" cy="22653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063" b="31973"/>
                <a:stretch/>
              </p:blipFill>
              <p:spPr>
                <a:xfrm rot="670487">
                  <a:off x="5096056" y="3804159"/>
                  <a:ext cx="857250" cy="251182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20" t="24779" b="21197"/>
                <a:stretch/>
              </p:blipFill>
              <p:spPr>
                <a:xfrm rot="217145">
                  <a:off x="5913691" y="3559221"/>
                  <a:ext cx="645308" cy="3670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6244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329867" y="2951946"/>
            <a:ext cx="646677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তিতুমীর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হাজী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শরিয়ত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গীতাঞ্জলি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অগ্নিবীণার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29868" y="4114798"/>
            <a:ext cx="6466779" cy="1905879"/>
            <a:chOff x="1329868" y="4114798"/>
            <a:chExt cx="6466779" cy="1905879"/>
          </a:xfrm>
        </p:grpSpPr>
        <p:grpSp>
          <p:nvGrpSpPr>
            <p:cNvPr id="12" name="Group 11"/>
            <p:cNvGrpSpPr/>
            <p:nvPr/>
          </p:nvGrpSpPr>
          <p:grpSpPr>
            <a:xfrm>
              <a:off x="1329868" y="4114798"/>
              <a:ext cx="6466779" cy="1905879"/>
              <a:chOff x="613984" y="4114799"/>
              <a:chExt cx="8005624" cy="212547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4" y="4114800"/>
                <a:ext cx="2662616" cy="212547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5571" y="4114799"/>
                <a:ext cx="2121596" cy="212547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grpSp>
            <p:nvGrpSpPr>
              <p:cNvPr id="17" name="Group 16"/>
              <p:cNvGrpSpPr/>
              <p:nvPr/>
            </p:nvGrpSpPr>
            <p:grpSpPr>
              <a:xfrm>
                <a:off x="5417833" y="4114799"/>
                <a:ext cx="3201775" cy="2125476"/>
                <a:chOff x="5417833" y="4114799"/>
                <a:chExt cx="3201775" cy="2125476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3688" y="4114800"/>
                  <a:ext cx="1645920" cy="2092136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7833" y="4114799"/>
                  <a:ext cx="1744967" cy="2125476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</p:pic>
          </p:grpSp>
        </p:grpSp>
        <p:sp>
          <p:nvSpPr>
            <p:cNvPr id="13" name="TextBox 12"/>
            <p:cNvSpPr txBox="1"/>
            <p:nvPr/>
          </p:nvSpPr>
          <p:spPr>
            <a:xfrm>
              <a:off x="1336666" y="5609430"/>
              <a:ext cx="1289067" cy="35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তিতুমীর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45587" y="5609430"/>
              <a:ext cx="17137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Shonar Bangla" pitchFamily="34" charset="0"/>
                  <a:cs typeface="Shonar Bangla" pitchFamily="34" charset="0"/>
                </a:rPr>
                <a:t>হাজী</a:t>
              </a:r>
              <a:r>
                <a:rPr lang="en-US" sz="2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err="1" smtClean="0">
                  <a:latin typeface="Shonar Bangla" pitchFamily="34" charset="0"/>
                  <a:cs typeface="Shonar Bangla" pitchFamily="34" charset="0"/>
                </a:rPr>
                <a:t>শরিয়তউল্লাহ</a:t>
              </a:r>
              <a:endParaRPr lang="en-US" sz="20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3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355274" y="2667000"/>
            <a:ext cx="6656254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ক্ষুদিরাম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সূর্য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সেনের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জয়নুল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অবন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ঠাকুর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55274" y="3875632"/>
            <a:ext cx="6656255" cy="2217419"/>
            <a:chOff x="1355274" y="3875632"/>
            <a:chExt cx="6656255" cy="221741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74" y="3875632"/>
              <a:ext cx="1607253" cy="20955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1" r="18134"/>
            <a:stretch/>
          </p:blipFill>
          <p:spPr>
            <a:xfrm>
              <a:off x="2962527" y="3875633"/>
              <a:ext cx="1819101" cy="22174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628" y="3875633"/>
              <a:ext cx="1707987" cy="22174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649" y="3875633"/>
              <a:ext cx="1777880" cy="22174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grpSp>
          <p:nvGrpSpPr>
            <p:cNvPr id="30" name="Group 29"/>
            <p:cNvGrpSpPr/>
            <p:nvPr/>
          </p:nvGrpSpPr>
          <p:grpSpPr>
            <a:xfrm>
              <a:off x="1636160" y="5529482"/>
              <a:ext cx="6133935" cy="527419"/>
              <a:chOff x="1636160" y="5529482"/>
              <a:chExt cx="6133935" cy="52741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36160" y="5529482"/>
                <a:ext cx="1045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Shonar Bangla" pitchFamily="34" charset="0"/>
                    <a:cs typeface="Shonar Bangla" pitchFamily="34" charset="0"/>
                  </a:rPr>
                  <a:t>ক্ষুদিরাম</a:t>
                </a:r>
                <a:r>
                  <a:rPr lang="en-US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dirty="0" err="1">
                    <a:latin typeface="Shonar Bangla" pitchFamily="34" charset="0"/>
                    <a:cs typeface="Shonar Bangla" pitchFamily="34" charset="0"/>
                  </a:rPr>
                  <a:t>বসু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375484" y="5687569"/>
                <a:ext cx="819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Shonar Bangla" pitchFamily="34" charset="0"/>
                    <a:cs typeface="Shonar Bangla" pitchFamily="34" charset="0"/>
                  </a:rPr>
                  <a:t>সূর্য</a:t>
                </a:r>
                <a:r>
                  <a:rPr lang="en-US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dirty="0" err="1">
                    <a:latin typeface="Shonar Bangla" pitchFamily="34" charset="0"/>
                    <a:cs typeface="Shonar Bangla" pitchFamily="34" charset="0"/>
                  </a:rPr>
                  <a:t>সেন</a:t>
                </a:r>
                <a:r>
                  <a:rPr lang="en-US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74075" y="5687569"/>
                <a:ext cx="1428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Shonar Bangla" pitchFamily="34" charset="0"/>
                    <a:cs typeface="Shonar Bangla" pitchFamily="34" charset="0"/>
                  </a:rPr>
                  <a:t>জয়নুল</a:t>
                </a:r>
                <a:r>
                  <a:rPr lang="en-US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dirty="0" err="1">
                    <a:latin typeface="Shonar Bangla" pitchFamily="34" charset="0"/>
                    <a:cs typeface="Shonar Bangla" pitchFamily="34" charset="0"/>
                  </a:rPr>
                  <a:t>আবেদিন</a:t>
                </a:r>
                <a:r>
                  <a:rPr lang="en-US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723013" y="5687569"/>
                <a:ext cx="1047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Shonar Bangla" pitchFamily="34" charset="0"/>
                    <a:cs typeface="Shonar Bangla" pitchFamily="34" charset="0"/>
                  </a:rPr>
                  <a:t>অবন</a:t>
                </a:r>
                <a:r>
                  <a:rPr lang="en-US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dirty="0" err="1">
                    <a:latin typeface="Shonar Bangla" pitchFamily="34" charset="0"/>
                    <a:cs typeface="Shonar Bangla" pitchFamily="34" charset="0"/>
                  </a:rPr>
                  <a:t>ঠাকুর</a:t>
                </a:r>
                <a:r>
                  <a:rPr lang="en-US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06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47800" y="2728494"/>
            <a:ext cx="63246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রাষ্ট্রভাষার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লাল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রাজপথ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বঙ্গবন্ধু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শেখ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মুজিবুর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800" y="3962400"/>
            <a:ext cx="6324600" cy="2133600"/>
            <a:chOff x="685800" y="3962400"/>
            <a:chExt cx="7787640" cy="23326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771" y="3962400"/>
              <a:ext cx="2363669" cy="233267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grpSp>
          <p:nvGrpSpPr>
            <p:cNvPr id="13" name="Group 12"/>
            <p:cNvGrpSpPr/>
            <p:nvPr/>
          </p:nvGrpSpPr>
          <p:grpSpPr>
            <a:xfrm>
              <a:off x="685800" y="3962400"/>
              <a:ext cx="5257800" cy="2332672"/>
              <a:chOff x="685800" y="4343400"/>
              <a:chExt cx="5257800" cy="195167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4343400"/>
                <a:ext cx="2781202" cy="195167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7002" y="4343400"/>
                <a:ext cx="2476598" cy="195167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84514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514761" y="2498705"/>
            <a:ext cx="5514975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জয়বাংলার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বজ্রকন্ঠ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একাত্তরের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মুক্তিযুদ্ধ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14761" y="3671887"/>
            <a:ext cx="5514975" cy="2224087"/>
            <a:chOff x="1219200" y="3657600"/>
            <a:chExt cx="7276702" cy="25308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57600"/>
              <a:ext cx="3886200" cy="25146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103" y="3673858"/>
              <a:ext cx="3352799" cy="25146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81718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47800" y="2557037"/>
            <a:ext cx="64770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পেছনে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হাজার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চরণচিহ্ন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ফেলে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শুধাও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আমাকে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এতদুর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প্রেরণায়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এলে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?’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800" y="3886200"/>
            <a:ext cx="6477000" cy="2209799"/>
            <a:chOff x="819203" y="4343399"/>
            <a:chExt cx="7805167" cy="19249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4343399"/>
              <a:ext cx="2819400" cy="192497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9"/>
            <a:stretch/>
          </p:blipFill>
          <p:spPr>
            <a:xfrm>
              <a:off x="819203" y="4343400"/>
              <a:ext cx="2457398" cy="192497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99" y="4343399"/>
              <a:ext cx="2680771" cy="189585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7762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366552" y="2839253"/>
            <a:ext cx="640607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বুঝি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জাতির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বীজমন্ত্রটি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শোন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</a:t>
            </a:r>
          </a:p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সবার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উপরে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সত্য,তাহার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উপরে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।’</a:t>
            </a:r>
            <a:endParaRPr lang="en-US" sz="28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66551" y="4038600"/>
            <a:ext cx="6406078" cy="2000250"/>
            <a:chOff x="1518722" y="4038600"/>
            <a:chExt cx="6406078" cy="20002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526" y="4038600"/>
              <a:ext cx="3174274" cy="200025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03"/>
            <a:stretch/>
          </p:blipFill>
          <p:spPr>
            <a:xfrm>
              <a:off x="1518722" y="4038600"/>
              <a:ext cx="3231804" cy="200025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16661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743200"/>
            <a:ext cx="6324599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একসাথে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আছি,একসাথে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বাঁচি,আজও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একসাথে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থাকবই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</a:t>
            </a: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বিভেদের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মুছে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সাম্যের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আঁকবই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8" name="Frame 7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219201" y="3810000"/>
            <a:ext cx="6324599" cy="2438400"/>
            <a:chOff x="1219201" y="3810000"/>
            <a:chExt cx="6324599" cy="2438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3810000"/>
              <a:ext cx="2895600" cy="243839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1" y="3810001"/>
              <a:ext cx="3428999" cy="243839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89238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676399" y="2512814"/>
            <a:ext cx="69479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রবিন্দ্রনাথ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ঠাকুরের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বিখ্যাত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কাব্যগ্রন্থ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কাজী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নজরুল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ইসলামের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বিখ্যাত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কাব্যগ্রন্থ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বজ্রের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সঙ্গে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তুলনীয়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গম্ভীর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জোরালো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কন্ঠ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কন্ঠযুক্ত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পদচ্ছাপ,পায়ের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দাগ,পদরেখা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উৎসাহ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উদ্দিপনা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সঞ্চার,দৈব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শক্তি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মূলমন্ত্র,প্রধান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সংকল্প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অভিলাষ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বিভিন্নতা,পার্থক্য,শত্রুতা,মনোমালিন্য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চিহ্ন,দাগ,আভাস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সমদর্শিতা,সমতা,সাদৃশ্য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পতিকৃতি,পতিমূর্তি,চিত্র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555" y="2512814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গীতাঞ্জলি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46967" y="2890361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অগ্নিবীণা</a:t>
            </a:r>
            <a:r>
              <a:rPr lang="en-US" sz="2000" b="1" dirty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842301" y="3244334"/>
            <a:ext cx="737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বজ্রকন্ঠ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18869" y="3643312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চরণচিহ্ন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69363" y="4012644"/>
            <a:ext cx="76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প্রেরণা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91238" y="4377689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বীজমন্ত্র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802750" y="4747021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বিভেদ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823251" y="5117424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829480" y="5473895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সাম্য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847342" y="5843227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ছবি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08699" y="1856509"/>
            <a:ext cx="246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করুণ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650835" y="3581400"/>
            <a:ext cx="1711365" cy="1524000"/>
          </a:xfrm>
          <a:prstGeom prst="rightArrowCallout">
            <a:avLst>
              <a:gd name="adj1" fmla="val 25000"/>
              <a:gd name="adj2" fmla="val 46951"/>
              <a:gd name="adj3" fmla="val 14756"/>
              <a:gd name="adj4" fmla="val 780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5715000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3935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990600" y="3630930"/>
            <a:ext cx="1676400" cy="1371600"/>
          </a:xfrm>
          <a:prstGeom prst="rightArrowCallout">
            <a:avLst>
              <a:gd name="adj1" fmla="val 36707"/>
              <a:gd name="adj2" fmla="val 45488"/>
              <a:gd name="adj3" fmla="val 11098"/>
              <a:gd name="adj4" fmla="val 7910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66060"/>
            <a:ext cx="5334000" cy="31013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512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2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8536" y="4191000"/>
              <a:ext cx="4495800" cy="1938992"/>
            </a:xfrm>
            <a:prstGeom prst="rect">
              <a:avLst/>
            </a:prstGeom>
            <a:ln w="76200">
              <a:solidFill>
                <a:srgbClr val="92D050"/>
              </a:solidFill>
              <a:prstDash val="dash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আবু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বি.এস.এস;বি.এড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সিনিয়র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শিক্ষক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ছয়গাঁও,ভেদরগঞ্জ,শরীয়তপুর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।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56520" y="4203627"/>
              <a:ext cx="3305537" cy="1938992"/>
            </a:xfrm>
            <a:prstGeom prst="rect">
              <a:avLst/>
            </a:prstGeom>
            <a:ln w="76200">
              <a:solidFill>
                <a:srgbClr val="92D050"/>
              </a:solidFill>
              <a:prstDash val="dash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বংলা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8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সময়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৪৫মিনিট 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তারিখ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-   /   /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খ্রি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.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447800"/>
              <a:ext cx="1904682" cy="2133600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752600" y="778696"/>
              <a:ext cx="17668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শিক্ষক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79" y="1447800"/>
              <a:ext cx="1536192" cy="2133600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219699" y="843987"/>
              <a:ext cx="1511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087" y="1106649"/>
              <a:ext cx="1966904" cy="28947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83" y="439600"/>
              <a:ext cx="1261768" cy="11398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82845" y="536720"/>
              <a:ext cx="1261768" cy="1139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29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5770987" cy="37336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1" name="Right Arrow Callout 10"/>
          <p:cNvSpPr/>
          <p:nvPr/>
        </p:nvSpPr>
        <p:spPr>
          <a:xfrm>
            <a:off x="652999" y="3619423"/>
            <a:ext cx="1651686" cy="1371600"/>
          </a:xfrm>
          <a:prstGeom prst="rightArrowCallout">
            <a:avLst>
              <a:gd name="adj1" fmla="val 45263"/>
              <a:gd name="adj2" fmla="val 50000"/>
              <a:gd name="adj3" fmla="val 14431"/>
              <a:gd name="adj4" fmla="val 7773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4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22" y="-7895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412005" y="2188453"/>
            <a:ext cx="2464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400" y="553239"/>
            <a:ext cx="8068249" cy="5735731"/>
            <a:chOff x="438953" y="3402053"/>
            <a:chExt cx="8068249" cy="57357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53" y="3402053"/>
              <a:ext cx="8068249" cy="573573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9277" y="6887414"/>
              <a:ext cx="7467600" cy="19389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১।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বারোভূঁইয়াদের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প্রসঙ্গ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এনেছেন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কেন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</a:t>
              </a:r>
            </a:p>
            <a:p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২।‘আমি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তো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তিতুমীর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হাজী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শরিয়ত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’-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বলতে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কী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বুঝিয়েছেন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</a:t>
              </a:r>
            </a:p>
            <a:p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৩। ‘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এসেছে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বাঙালি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বঙ্গবন্ধু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শেখ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মুজিবুর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’ –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ব্যাখ্যা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  <a:p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৪। ‘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বাঙালি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জাতির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বীজমন্ত্র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’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বলতে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কী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বুঝিয়েছেন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39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0614"/>
            <a:ext cx="9144000" cy="6858000"/>
            <a:chOff x="0" y="20614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20614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1200" y="127903"/>
              <a:ext cx="518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endParaRPr lang="en-US" sz="2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4500" y="1316014"/>
            <a:ext cx="5715000" cy="382960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1833"/>
              </a:avLst>
            </a:prstTxWarp>
            <a:spAutoFit/>
          </a:bodyPr>
          <a:lstStyle/>
          <a:p>
            <a:r>
              <a:rPr lang="en-US" sz="3200" dirty="0" err="1" smtClean="0">
                <a:ln w="57150">
                  <a:solidFill>
                    <a:schemeClr val="tx1"/>
                  </a:solidFill>
                </a:ln>
                <a:noFill/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sz="3200" dirty="0" smtClean="0">
                <a:ln w="57150">
                  <a:solidFill>
                    <a:schemeClr val="tx1"/>
                  </a:solidFill>
                </a:ln>
                <a:noFill/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n w="57150">
                <a:solidFill>
                  <a:schemeClr val="tx1"/>
                </a:solidFill>
              </a:ln>
              <a:noFill/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5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4611" y="1903195"/>
            <a:ext cx="22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53" y="0"/>
            <a:ext cx="9144000" cy="6858000"/>
            <a:chOff x="12853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12853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94053" y="107289"/>
              <a:ext cx="518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endParaRPr lang="en-US" sz="2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2624" y="520564"/>
              <a:ext cx="2514600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দশম</a:t>
              </a:r>
              <a:endParaRPr lang="en-US" sz="2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05963" y="4291509"/>
            <a:ext cx="426864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-৩:আউল-বাউল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দেউল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পরের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চরণটি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6" y="3112159"/>
            <a:ext cx="1399665" cy="9891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3" name="Rectangle 12"/>
          <p:cNvSpPr/>
          <p:nvPr/>
        </p:nvSpPr>
        <p:spPr>
          <a:xfrm>
            <a:off x="2392953" y="3429000"/>
            <a:ext cx="552803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-২ 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: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পাহাড়পুরের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বৌদ্ধবিহার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কারা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8" y="1903195"/>
            <a:ext cx="1399664" cy="114480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5" name="Rectangle 14"/>
          <p:cNvSpPr/>
          <p:nvPr/>
        </p:nvSpPr>
        <p:spPr>
          <a:xfrm>
            <a:off x="2743200" y="2331250"/>
            <a:ext cx="443245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-১ 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সোনা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মসজিদ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কারা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58418" y="4211708"/>
            <a:ext cx="1399666" cy="990600"/>
            <a:chOff x="835619" y="4257062"/>
            <a:chExt cx="2419292" cy="139827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511" y="4257062"/>
              <a:ext cx="787400" cy="139827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19" y="4257062"/>
              <a:ext cx="1602781" cy="139827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  <p:sp>
        <p:nvSpPr>
          <p:cNvPr id="19" name="TextBox 18"/>
          <p:cNvSpPr txBox="1"/>
          <p:nvPr/>
        </p:nvSpPr>
        <p:spPr>
          <a:xfrm>
            <a:off x="1570388" y="990599"/>
            <a:ext cx="42207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দেখ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প্রশ্নের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6446" y="5486400"/>
            <a:ext cx="662150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-৪: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কবিতা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প্রশ্নগুলো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12853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12853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94053" y="107289"/>
              <a:ext cx="518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endParaRPr lang="en-US" sz="2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2624" y="520564"/>
              <a:ext cx="2514600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দশম</a:t>
              </a:r>
              <a:endParaRPr lang="en-US" sz="2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9641" y="867595"/>
            <a:ext cx="7658559" cy="3792511"/>
            <a:chOff x="799641" y="867595"/>
            <a:chExt cx="7658559" cy="37925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813" y="867595"/>
              <a:ext cx="1430849" cy="1706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799641" y="2967335"/>
              <a:ext cx="7658559" cy="169277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তাহলে,আজ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আমরা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কবি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‘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সৈয়দ</a:t>
              </a:r>
              <a:r>
                <a:rPr lang="en-US" sz="36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শামসুল</a:t>
              </a:r>
              <a:r>
                <a:rPr lang="en-US" sz="36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হক</a:t>
              </a:r>
              <a:r>
                <a:rPr lang="en-US" sz="36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’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এর</a:t>
              </a:r>
              <a:r>
                <a:rPr lang="en-US" sz="32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‘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আমার</a:t>
              </a:r>
              <a:r>
                <a:rPr lang="en-US" sz="36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পরিচয়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’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কবিতার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১৩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নং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চরণ</a:t>
              </a:r>
              <a:r>
                <a:rPr lang="en-US" sz="32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‘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আমি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তো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সার্বভৌম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বারো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ভূঁ্য়ার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’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এখান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ক্লাশ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শুরু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করি</a:t>
              </a:r>
              <a:r>
                <a:rPr lang="en-US" sz="32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09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415917" y="2476500"/>
            <a:ext cx="171266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শিখণফল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429000"/>
            <a:ext cx="7010400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----</a:t>
            </a:r>
          </a:p>
          <a:p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পঠিতাংশ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চরণের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6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795454" y="3475345"/>
            <a:ext cx="1600200" cy="1447800"/>
          </a:xfrm>
          <a:prstGeom prst="rightArrowCallout">
            <a:avLst>
              <a:gd name="adj1" fmla="val 37324"/>
              <a:gd name="adj2" fmla="val 46566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49508"/>
            <a:ext cx="5672631" cy="38994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864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685800" y="3390900"/>
            <a:ext cx="2438400" cy="1752600"/>
          </a:xfrm>
          <a:prstGeom prst="rightArrowCallout">
            <a:avLst>
              <a:gd name="adj1" fmla="val 46286"/>
              <a:gd name="adj2" fmla="val 50000"/>
              <a:gd name="adj3" fmla="val 25000"/>
              <a:gd name="adj4" fmla="val 754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ঠ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36" y="2362200"/>
            <a:ext cx="5191124" cy="3810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3125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3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661639" y="3527967"/>
            <a:ext cx="2133600" cy="1790700"/>
          </a:xfrm>
          <a:prstGeom prst="rightArrowCallout">
            <a:avLst>
              <a:gd name="adj1" fmla="val 41191"/>
              <a:gd name="adj2" fmla="val 46173"/>
              <a:gd name="adj3" fmla="val 25000"/>
              <a:gd name="adj4" fmla="val 668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6"/>
          <a:stretch/>
        </p:blipFill>
        <p:spPr>
          <a:xfrm>
            <a:off x="2927093" y="2667000"/>
            <a:ext cx="5531108" cy="35126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7928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199"/>
                </a:avLst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107289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endParaRPr lang="en-US" sz="2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09771" y="520564"/>
                <a:ext cx="251460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34728" y="568954"/>
              <a:ext cx="3675043" cy="1545043"/>
              <a:chOff x="2434728" y="568954"/>
              <a:chExt cx="3675043" cy="15450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85571" y="568954"/>
                <a:ext cx="15992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heavy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heavy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heavy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34728" y="1098334"/>
                <a:ext cx="3675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আমার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পরিচয়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সৈয়দ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শামসুল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হক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371601" y="2474893"/>
            <a:ext cx="64008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সার্বভৌম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বারোভূঁইয়ার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কমলার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দীঘি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’,’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মহুয়ার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পালা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71600" y="3733800"/>
            <a:ext cx="6400800" cy="2405152"/>
            <a:chOff x="1371600" y="3733800"/>
            <a:chExt cx="6400800" cy="2405152"/>
          </a:xfrm>
        </p:grpSpPr>
        <p:grpSp>
          <p:nvGrpSpPr>
            <p:cNvPr id="20" name="Group 19"/>
            <p:cNvGrpSpPr/>
            <p:nvPr/>
          </p:nvGrpSpPr>
          <p:grpSpPr>
            <a:xfrm>
              <a:off x="1371600" y="3733800"/>
              <a:ext cx="6400800" cy="2405152"/>
              <a:chOff x="1371600" y="3733800"/>
              <a:chExt cx="6400800" cy="240515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277885" y="3733800"/>
                <a:ext cx="4494515" cy="2405152"/>
                <a:chOff x="3277885" y="3733800"/>
                <a:chExt cx="4494515" cy="2405152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7885" y="3733800"/>
                  <a:ext cx="2425004" cy="240515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2890" y="3733800"/>
                  <a:ext cx="2069510" cy="240515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3733800"/>
                <a:ext cx="1848668" cy="240515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</p:grpSp>
        <p:sp>
          <p:nvSpPr>
            <p:cNvPr id="13" name="TextBox 12"/>
            <p:cNvSpPr txBox="1"/>
            <p:nvPr/>
          </p:nvSpPr>
          <p:spPr>
            <a:xfrm>
              <a:off x="6135797" y="5562280"/>
              <a:ext cx="1203695" cy="430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মহুয়ার</a:t>
              </a:r>
              <a:r>
                <a:rPr lang="en-US" sz="2000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পালা</a:t>
              </a:r>
              <a:r>
                <a:rPr lang="en-US" sz="2000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76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973</Words>
  <Application>Microsoft Office PowerPoint</Application>
  <PresentationFormat>On-screen Show (4:3)</PresentationFormat>
  <Paragraphs>222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</dc:creator>
  <cp:lastModifiedBy>Ahsan</cp:lastModifiedBy>
  <cp:revision>19</cp:revision>
  <dcterms:created xsi:type="dcterms:W3CDTF">2006-08-16T00:00:00Z</dcterms:created>
  <dcterms:modified xsi:type="dcterms:W3CDTF">2020-11-26T05:42:24Z</dcterms:modified>
</cp:coreProperties>
</file>