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83" r:id="rId3"/>
    <p:sldId id="284" r:id="rId4"/>
    <p:sldId id="257" r:id="rId5"/>
    <p:sldId id="258" r:id="rId6"/>
    <p:sldId id="272" r:id="rId7"/>
    <p:sldId id="259" r:id="rId8"/>
    <p:sldId id="275" r:id="rId9"/>
    <p:sldId id="276" r:id="rId10"/>
    <p:sldId id="273" r:id="rId11"/>
    <p:sldId id="261" r:id="rId12"/>
    <p:sldId id="262" r:id="rId13"/>
    <p:sldId id="263" r:id="rId14"/>
    <p:sldId id="281" r:id="rId15"/>
    <p:sldId id="278" r:id="rId16"/>
    <p:sldId id="264" r:id="rId17"/>
    <p:sldId id="266" r:id="rId18"/>
    <p:sldId id="267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99"/>
    <a:srgbClr val="3366CC"/>
    <a:srgbClr val="0000FF"/>
    <a:srgbClr val="3333FF"/>
    <a:srgbClr val="081760"/>
    <a:srgbClr val="000066"/>
    <a:srgbClr val="000099"/>
    <a:srgbClr val="FFECEB"/>
    <a:srgbClr val="F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47" autoAdjust="0"/>
  </p:normalViewPr>
  <p:slideViewPr>
    <p:cSldViewPr>
      <p:cViewPr varScale="1">
        <p:scale>
          <a:sx n="61" d="100"/>
          <a:sy n="61" d="100"/>
        </p:scale>
        <p:origin x="16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 কী দেখছ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পানি ছেঁকে পরিস্কার করা হচ্ছে । চিত্রে মানুষের শরীরের  বিভিন্ন তন্ত্র দেখা যাচ্ছে।এর মধ্যে কোন তন্ত্র  ছাঁকনির মত দূষিত পদার্থ নিষ্কাশন করে?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রেচনতন্ত্র । তোমরা ঠিক বলেছ ,আজ আমরা পড়ব মানব রেচনতন্ত্র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1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0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শরীরে খাদ্যগুলো বিপাকের ফলে আমাদের শরীরে কোন কোন পদার্থের সৃষ্টি হয় ? এসব পদার্থ শরীরে জমে থাকলে কি ধরণের সমস্যা হতে পারে ?এসব ক্ষতিকর পদার্থ দেহ থেকে নিষ্কাশন করা কী উচিত ?বর্জ্য পদার্থ নিষ্কাশনকে কী বলে ? উ: সরাসরি কোনো কিছু বলে না দিয়ে তাদেরকে সহায়তা  করতে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ফুসফুসের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মাধ্যমে  কোন জাতীয় বর্জ্য পদার্থ বের হচ্ছে ? উ: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bn-BD" sz="11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২। চর্মের মাধ্যমে কোন জাতীয় বর্জ্য পদার্থ বের হচ্ছে ?উ: লবনজাতীয় পদার্থ ৩। বৃক্কের মাধ্যমে কোন জাতীয় বর্জ্য পদার্থ বের হচ্ছে ?উ: নাইট্রোজেনযুক্ত বর্জ্য পদার্থ ৪।শতকরা ৮০ ভাগ ভাগ নাইট্রোজেন জাতীয়  তরল বর্জ্য পদার্থ কোন অঙ্গের মাধ্যমে বের হয়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BD" baseline="0" dirty="0" smtClean="0"/>
              <a:t>৫-৬ জন নিয়ে দল গঠন করা যেতে পারে ।কাজ শেষে দলনেতা কর্তৃক উপস্থাপন।প্রতি দল দুটি কাজই করবে । প্রতি দল থেকে যদি প্রত্যাশিত উত্তর না আসে তবে শিক্ষক বিষয়গুলো সম্পর্কে ধারণা 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শীতকাল হলে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দ্বারা পরীক্ষাটি করে দেখতে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সহায়তায় ব্ল্যাকবোর্ডে পাশাপাশি ছবি একে বিভিন্ন অংশ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সহায়তায় ব্ল্যাকবোর্ডে পাশাপাশি ছবি একে বিভিন্ন অংশ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23112" y="1939884"/>
            <a:ext cx="4005501" cy="1035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19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119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11" name="Content Placeholder 5" descr="Bangladesh-180-animated-flag-gif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34" y="3339662"/>
            <a:ext cx="3143604" cy="25420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34685" y="838200"/>
            <a:ext cx="373731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00489" y="838200"/>
            <a:ext cx="38053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31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10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914400"/>
            <a:ext cx="73152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প্রশ্নগুলোর উত্তর দাও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রেচন অংগগুলো কী কী ?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ফুসফুস থেকে বের হওয়া বর্জ্য পদার্থের নাম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ত্বক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থেকে বের হওয়া বর্জ্য পদার্থের নাম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বৃক্ক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থেকে বের হওয়া বর্জ্য পদার্থের নাম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সবচেয়ে বেশী তরল জাতীয়  বর্জ্য পদার্থ কিসের মাধ্যমে পরিত্যক্ত হয় 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22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979" y="833440"/>
            <a:ext cx="215265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5172" y="971737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2513" y="1523917"/>
            <a:ext cx="2209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0023" y="1511266"/>
            <a:ext cx="420831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নিঃশ্বাসের বায়ুতে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CO2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উপস্থিতি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701" y="2159032"/>
            <a:ext cx="44958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টেষ্টটিউব, কাচ বা প্লাস্টিকের নল , চুনের পানি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177" y="4606242"/>
            <a:ext cx="681049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একটি  টেষ্টটিউবে  কিছু স্বচ্ছ চুনের পানি নিয়ে নল দিয়ে  কিছুক্ষণ  ফু দাও ও নিচের প্রশ্নগুলোর উত্তর খাতায়  লিখ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0471" y="5373574"/>
            <a:ext cx="331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 লক্ষ্য করছ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চুনের পানির রঙ কেমন হচ্ছে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কেন এমন হচ্ছে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6" y="3030565"/>
            <a:ext cx="1340398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08" y="2770733"/>
            <a:ext cx="1143000" cy="16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53" y="2627095"/>
            <a:ext cx="1061234" cy="164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74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218" y="1118822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নিঃশ্বাসের বায়ুতে জলীয় বাষ্পের উপস্থিতি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4667" y="3754112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এবার  প্রশ্নগুলোর উত্তর দাও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কাঁচের উপর কী দেখতে পাচ্ছ ?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নিঃশ্বাসের  বায়ুতে কী কী উপাদান  বের হচ্ছে বলে তোমার মনে হচ্ছে 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আয়নাটি  কেমন দেখাচ্ছে ,স্বচ্ছ না অসচ্ছ ?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কিছুক্ষন পর আয়নাটি কেমন দেখায়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কেন এমন হচ্ছে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503" y="1801458"/>
            <a:ext cx="2209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6845" y="2653371"/>
            <a:ext cx="241415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একখন্ড কাঁচ /আয়না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76600"/>
            <a:ext cx="7239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একখন্ড আয়নার উপর মুখ দিয়ে নিঃশ্বাস  ছাড়  ও নিচের প্রশ্নগুলোর উত্তর খাতায়  লিখ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05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6942"/>
            <a:ext cx="6219825" cy="290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1643" y="1396422"/>
            <a:ext cx="390071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ত্বকে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1446029"/>
            <a:ext cx="3200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ছিদ্রগুলোকে কী বলে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41" y="5257800"/>
            <a:ext cx="77691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55198" y="1501563"/>
            <a:ext cx="454616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লোমকুপ থেকে কী বের হয়েছে 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8"/>
          <a:stretch/>
        </p:blipFill>
        <p:spPr bwMode="auto">
          <a:xfrm>
            <a:off x="2124559" y="2206943"/>
            <a:ext cx="4876800" cy="29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477" y="2507206"/>
            <a:ext cx="337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পানি+লবন  + সামান্য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CO2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7355" y="1469135"/>
            <a:ext cx="407486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ঘামে কী কী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উপাদান থাকে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24243" y="2209800"/>
            <a:ext cx="592221" cy="609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07355" y="2819400"/>
            <a:ext cx="1050245" cy="4624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51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6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4291" y="1231128"/>
            <a:ext cx="4953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বৃক্কের অবস্থান কোথায়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6" descr="C:\Users\User\Desktop\Excratory system\livkidpanc_02.jpg6fbdbaac-571b-4a7d-852a-959345e4ec6eLar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30" y="2057399"/>
            <a:ext cx="1182394" cy="13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911925"/>
            <a:ext cx="3857625" cy="34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upload.wikimedia.org/wikipedia/commons/thumb/e/ed/Digestive_system_without_labels.svg/2000px-Digestive_system_without_label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399"/>
            <a:ext cx="230293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32417" y="1274762"/>
            <a:ext cx="5105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অংশের নাম কী তোমরা জান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962400" y="3961056"/>
            <a:ext cx="20574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C:\Users\User\Desktop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29" y="3678350"/>
            <a:ext cx="631348" cy="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291091" y="1314737"/>
            <a:ext cx="2819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যকৃতের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4" descr="C:\Users\User\Desktop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481" y="5550508"/>
            <a:ext cx="6313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11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3" grpId="0" animBg="1"/>
      <p:bldP spid="23" grpId="1" animBg="1"/>
      <p:bldP spid="23" grpId="2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C:\Users\User\Desktop\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7" t="45922" r="28707" b="33489"/>
          <a:stretch/>
        </p:blipFill>
        <p:spPr bwMode="auto">
          <a:xfrm>
            <a:off x="2714171" y="2895600"/>
            <a:ext cx="3454400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1713" y="3276600"/>
            <a:ext cx="2917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অতিরিক্ত অ্যামাইনো এসিড 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343400" y="2590800"/>
            <a:ext cx="97971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1678187"/>
            <a:ext cx="640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ইউরিয়া,ইউরিক এসিড,এমোনিয়া ইত্যাদি নাইট্রোজেন ঘটিত বর্জ্য পদার্থ তৈরি করে  </a:t>
            </a:r>
            <a:endParaRPr lang="en-US" sz="2800" b="1" dirty="0">
              <a:solidFill>
                <a:srgbClr val="00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427" y="2441973"/>
            <a:ext cx="128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ভেঙ্গে যায়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917556"/>
            <a:ext cx="6324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 লক্ষ্য কর ও বল যকৃত এর কাজ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3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8" grpId="0"/>
      <p:bldP spid="8" grpId="1"/>
      <p:bldP spid="11" grpId="0" build="allAtOnce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5" descr="C:\Users\User\Desktop\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02" y="1650888"/>
            <a:ext cx="5011059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lowchart: Direct Access Storage 34"/>
          <p:cNvSpPr/>
          <p:nvPr/>
        </p:nvSpPr>
        <p:spPr>
          <a:xfrm rot="16200000">
            <a:off x="6399887" y="3475910"/>
            <a:ext cx="914400" cy="685800"/>
          </a:xfrm>
          <a:prstGeom prst="flowChartMagneticDrum">
            <a:avLst/>
          </a:prstGeom>
          <a:noFill/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796366" y="2065437"/>
            <a:ext cx="941955" cy="736585"/>
            <a:chOff x="7581510" y="1992471"/>
            <a:chExt cx="941955" cy="736585"/>
          </a:xfrm>
        </p:grpSpPr>
        <p:sp>
          <p:nvSpPr>
            <p:cNvPr id="16" name="Flowchart: Direct Access Storage 15"/>
            <p:cNvSpPr/>
            <p:nvPr/>
          </p:nvSpPr>
          <p:spPr>
            <a:xfrm rot="12680800">
              <a:off x="7581510" y="2167878"/>
              <a:ext cx="941955" cy="561178"/>
            </a:xfrm>
            <a:prstGeom prst="flowChartMagneticDrum">
              <a:avLst/>
            </a:prstGeom>
            <a:solidFill>
              <a:srgbClr val="C00000"/>
            </a:solidFill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Callout 24"/>
            <p:cNvSpPr/>
            <p:nvPr/>
          </p:nvSpPr>
          <p:spPr>
            <a:xfrm rot="18080800">
              <a:off x="7483934" y="2130883"/>
              <a:ext cx="561178" cy="284353"/>
            </a:xfrm>
            <a:prstGeom prst="wedgeEllipseCallout">
              <a:avLst>
                <a:gd name="adj1" fmla="val -84436"/>
                <a:gd name="adj2" fmla="val 38821"/>
              </a:avLst>
            </a:pr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7517681" y="2685143"/>
            <a:ext cx="44262" cy="420914"/>
          </a:xfrm>
          <a:custGeom>
            <a:avLst/>
            <a:gdLst>
              <a:gd name="connsiteX0" fmla="*/ 44262 w 44262"/>
              <a:gd name="connsiteY0" fmla="*/ 0 h 420914"/>
              <a:gd name="connsiteX1" fmla="*/ 29748 w 44262"/>
              <a:gd name="connsiteY1" fmla="*/ 72571 h 420914"/>
              <a:gd name="connsiteX2" fmla="*/ 719 w 44262"/>
              <a:gd name="connsiteY2" fmla="*/ 116114 h 420914"/>
              <a:gd name="connsiteX3" fmla="*/ 15233 w 44262"/>
              <a:gd name="connsiteY3" fmla="*/ 362857 h 420914"/>
              <a:gd name="connsiteX4" fmla="*/ 15233 w 44262"/>
              <a:gd name="connsiteY4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2" h="420914">
                <a:moveTo>
                  <a:pt x="44262" y="0"/>
                </a:moveTo>
                <a:cubicBezTo>
                  <a:pt x="39424" y="24190"/>
                  <a:pt x="38410" y="49472"/>
                  <a:pt x="29748" y="72571"/>
                </a:cubicBezTo>
                <a:cubicBezTo>
                  <a:pt x="23623" y="88904"/>
                  <a:pt x="1590" y="98692"/>
                  <a:pt x="719" y="116114"/>
                </a:cubicBezTo>
                <a:cubicBezTo>
                  <a:pt x="-3396" y="198401"/>
                  <a:pt x="11314" y="280560"/>
                  <a:pt x="15233" y="362857"/>
                </a:cubicBezTo>
                <a:cubicBezTo>
                  <a:pt x="16153" y="382187"/>
                  <a:pt x="15233" y="401562"/>
                  <a:pt x="15233" y="420914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587689" y="2895600"/>
            <a:ext cx="566192" cy="1425448"/>
            <a:chOff x="7631888" y="1260588"/>
            <a:chExt cx="566192" cy="1425448"/>
          </a:xfrm>
        </p:grpSpPr>
        <p:sp>
          <p:nvSpPr>
            <p:cNvPr id="41" name="Flowchart: Magnetic Disk 40"/>
            <p:cNvSpPr/>
            <p:nvPr/>
          </p:nvSpPr>
          <p:spPr>
            <a:xfrm>
              <a:off x="7886700" y="1726353"/>
              <a:ext cx="56568" cy="959683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Triangle 41"/>
            <p:cNvSpPr/>
            <p:nvPr/>
          </p:nvSpPr>
          <p:spPr>
            <a:xfrm rot="18860571">
              <a:off x="7633124" y="1259352"/>
              <a:ext cx="563720" cy="56619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lowchart: Magnetic Disk 30"/>
          <p:cNvSpPr/>
          <p:nvPr/>
        </p:nvSpPr>
        <p:spPr>
          <a:xfrm>
            <a:off x="6514187" y="4013447"/>
            <a:ext cx="685800" cy="479842"/>
          </a:xfrm>
          <a:prstGeom prst="flowChartMagneticDisk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366434" y="1416914"/>
            <a:ext cx="574108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বৃক্ক কিভাবে মূত্র তৈরি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Oval 2047"/>
          <p:cNvSpPr/>
          <p:nvPr/>
        </p:nvSpPr>
        <p:spPr>
          <a:xfrm>
            <a:off x="6473978" y="3124467"/>
            <a:ext cx="798936" cy="1110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oo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09" y="2133600"/>
            <a:ext cx="4032432" cy="35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8009" y="4717317"/>
            <a:ext cx="4032433" cy="5065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33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8" grpId="0" animBg="1"/>
      <p:bldP spid="31" grpId="1" animBg="1"/>
      <p:bldP spid="44" grpId="0" animBg="1"/>
      <p:bldP spid="204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7014" y="842912"/>
            <a:ext cx="190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1" y="4614837"/>
            <a:ext cx="59436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চিত্র ক থেকে কোন ধরণের বর্জ্য পদার্থ বের হচ্ছে 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ক,খ ও গ চিত্রের রেচন অঙ্গগুলোর নাম বল 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গ চিত্রের মাধ্যমে কোন রেচন অংগকে বোঝানো হয়েছে , ঐ অংগাণু দিয়ে কিভাবে বর্জ্য পদার্থ নিষ্কাশিত হয়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752600"/>
            <a:ext cx="2286001" cy="20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00200" y="4038600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(ক)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57" y="1001012"/>
            <a:ext cx="1796984" cy="27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611257" y="3943420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(গ)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2814" y="3938954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(খ)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 descr="http://chfs.ky.gov/NR/rdonlyres/711DB3E3-8729-475E-8E77-4E4CFACC948B/0/3animatedcoug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29" y="1752600"/>
            <a:ext cx="1990271" cy="19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57913" y="2602867"/>
            <a:ext cx="876301" cy="97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99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1005" y="1066800"/>
            <a:ext cx="2514600" cy="85129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743200"/>
            <a:ext cx="67056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বৃক্ক সঠিক ভাবে কাজ না করলে কী কী অসুবিধা দেখা দিতে পারে – তোমার মতামতের স্বপক্ষে যুক্তি দাও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60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4686" y="1898555"/>
            <a:ext cx="1126331" cy="290848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3600"/>
              <a:t>সব্বাইকে </a:t>
            </a:r>
          </a:p>
          <a:p>
            <a:r>
              <a:rPr lang="bn-IN" sz="3600">
                <a:solidFill>
                  <a:srgbClr val="00B0F0"/>
                </a:solidFill>
              </a:rPr>
              <a:t>অনেক </a:t>
            </a:r>
          </a:p>
          <a:p>
            <a:r>
              <a:rPr lang="bn-IN" sz="3600">
                <a:solidFill>
                  <a:srgbClr val="FF0000"/>
                </a:solidFill>
              </a:rPr>
              <a:t>অনেক </a:t>
            </a:r>
          </a:p>
          <a:p>
            <a:r>
              <a:rPr lang="bn-IN" sz="3600">
                <a:solidFill>
                  <a:srgbClr val="0070C0"/>
                </a:solidFill>
              </a:rPr>
              <a:t>ধন্যবাদ</a:t>
            </a:r>
            <a:r>
              <a:rPr lang="en-US" sz="225">
                <a:solidFill>
                  <a:srgbClr val="0070C0"/>
                </a:solidFill>
              </a:rPr>
              <a:t>[</a:t>
            </a:r>
            <a:r>
              <a:rPr lang="bn-IN" sz="3600">
                <a:solidFill>
                  <a:srgbClr val="0070C0"/>
                </a:solidFill>
              </a:rPr>
              <a:t> </a:t>
            </a:r>
            <a:r>
              <a:rPr lang="en-US" sz="300">
                <a:solidFill>
                  <a:srgbClr val="0070C0"/>
                </a:solidFill>
              </a:rPr>
              <a:t>[</a:t>
            </a:r>
            <a:r>
              <a:rPr lang="en-US" sz="225">
                <a:solidFill>
                  <a:srgbClr val="0070C0"/>
                </a:solidFill>
              </a:rPr>
              <a:t>]</a:t>
            </a: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8" y="762000"/>
            <a:ext cx="61161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98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2037840" y="1732766"/>
            <a:ext cx="1319213" cy="440120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solidFill>
                  <a:srgbClr val="00B050"/>
                </a:solidFill>
              </a:rPr>
              <a:t>সব্বাইকে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FF0000"/>
                </a:solidFill>
              </a:rPr>
              <a:t>এক 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002060"/>
                </a:solidFill>
              </a:rPr>
              <a:t>গুচ্ছ </a:t>
            </a:r>
            <a:endParaRPr lang="bn-IN" sz="4000" dirty="0"/>
          </a:p>
          <a:p>
            <a:pPr algn="ctr">
              <a:defRPr/>
            </a:pPr>
            <a:r>
              <a:rPr lang="bn-IN" sz="4000" dirty="0">
                <a:solidFill>
                  <a:srgbClr val="C00000"/>
                </a:solidFill>
              </a:rPr>
              <a:t>ফুলের</a:t>
            </a:r>
          </a:p>
          <a:p>
            <a:pPr algn="ctr">
              <a:defRPr/>
            </a:pPr>
            <a:r>
              <a:rPr lang="bn-IN" sz="4000" dirty="0"/>
              <a:t> </a:t>
            </a:r>
            <a:r>
              <a:rPr lang="bn-IN" sz="4000" dirty="0">
                <a:solidFill>
                  <a:srgbClr val="00B050"/>
                </a:solidFill>
              </a:rPr>
              <a:t>শুভেচ্ছা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692893"/>
            <a:ext cx="3600449" cy="1849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1869282"/>
            <a:ext cx="3145631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50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781842" y="1625203"/>
            <a:ext cx="5334000" cy="3607594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                              </a:t>
            </a:r>
            <a:r>
              <a:rPr lang="bn-IN" sz="2000" dirty="0" smtClean="0">
                <a:solidFill>
                  <a:schemeClr val="tx1"/>
                </a:solidFill>
              </a:rPr>
              <a:t>বিএসসি,বিএড,এমএ। </a:t>
            </a:r>
            <a:endParaRPr lang="bn-IN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সহকারি শিক্ষক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কালাই, জয়পুরহাট।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ইমেইল- </a:t>
            </a:r>
            <a:r>
              <a:rPr lang="en-US" sz="2400" dirty="0">
                <a:solidFill>
                  <a:schemeClr val="tx1"/>
                </a:solidFill>
              </a:rPr>
              <a:t>atnazmul81@gmail.com</a:t>
            </a:r>
            <a:endParaRPr lang="en-US" sz="2400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Facebook- </a:t>
            </a:r>
            <a:r>
              <a:rPr lang="en-US" sz="2400" dirty="0" err="1">
                <a:solidFill>
                  <a:schemeClr val="tx1"/>
                </a:solidFill>
              </a:rPr>
              <a:t>Nazmul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Shamim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2860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58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1676400"/>
            <a:ext cx="2286000" cy="21236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8ম শ্রেণি </a:t>
            </a:r>
            <a:endParaRPr lang="en-US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অধ্যায় </a:t>
            </a:r>
            <a:endParaRPr lang="bn-BD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70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Documents and Settings\User\My Documents\Downloads\waterg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52800"/>
            <a:ext cx="2590800" cy="2895600"/>
          </a:xfrm>
          <a:prstGeom prst="rect">
            <a:avLst/>
          </a:prstGeom>
          <a:noFill/>
        </p:spPr>
      </p:pic>
      <p:pic>
        <p:nvPicPr>
          <p:cNvPr id="6" name="Picture 3" descr="C:\Documents and Settings\User\My Documents\Downloads\55809_sieve.jpg"/>
          <p:cNvPicPr>
            <a:picLocks noChangeAspect="1" noChangeArrowheads="1"/>
          </p:cNvPicPr>
          <p:nvPr/>
        </p:nvPicPr>
        <p:blipFill>
          <a:blip r:embed="rId4" cstate="print"/>
          <a:srcRect l="10256" t="7143" r="10256" b="7143"/>
          <a:stretch>
            <a:fillRect/>
          </a:stretch>
        </p:blipFill>
        <p:spPr bwMode="auto">
          <a:xfrm>
            <a:off x="3352800" y="1752600"/>
            <a:ext cx="2438400" cy="1828800"/>
          </a:xfrm>
          <a:prstGeom prst="rect">
            <a:avLst/>
          </a:prstGeom>
          <a:noFill/>
        </p:spPr>
      </p:pic>
      <p:pic>
        <p:nvPicPr>
          <p:cNvPr id="7" name="Picture 2" descr="C:\Documents and Settings\User\My Documents\Downloads\Water - Dirty Water 1.jpg"/>
          <p:cNvPicPr>
            <a:picLocks noChangeAspect="1" noChangeArrowheads="1"/>
          </p:cNvPicPr>
          <p:nvPr/>
        </p:nvPicPr>
        <p:blipFill>
          <a:blip r:embed="rId5"/>
          <a:srcRect l="14825" t="9756" r="56140" b="9756"/>
          <a:stretch>
            <a:fillRect/>
          </a:stretch>
        </p:blipFill>
        <p:spPr bwMode="auto">
          <a:xfrm rot="13654635">
            <a:off x="4246715" y="1231319"/>
            <a:ext cx="985460" cy="1277657"/>
          </a:xfrm>
          <a:prstGeom prst="rect">
            <a:avLst/>
          </a:prstGeom>
          <a:noFill/>
        </p:spPr>
      </p:pic>
      <p:pic>
        <p:nvPicPr>
          <p:cNvPr id="8" name="Picture 2" descr="F:\animated\water drop animati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2769" y="3262745"/>
            <a:ext cx="1758461" cy="9144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114800" y="3276600"/>
            <a:ext cx="543064" cy="264270"/>
          </a:xfrm>
          <a:custGeom>
            <a:avLst/>
            <a:gdLst>
              <a:gd name="connsiteX0" fmla="*/ 0 w 543064"/>
              <a:gd name="connsiteY0" fmla="*/ 193964 h 264270"/>
              <a:gd name="connsiteX1" fmla="*/ 124691 w 543064"/>
              <a:gd name="connsiteY1" fmla="*/ 138546 h 264270"/>
              <a:gd name="connsiteX2" fmla="*/ 207818 w 543064"/>
              <a:gd name="connsiteY2" fmla="*/ 110837 h 264270"/>
              <a:gd name="connsiteX3" fmla="*/ 360218 w 543064"/>
              <a:gd name="connsiteY3" fmla="*/ 124691 h 264270"/>
              <a:gd name="connsiteX4" fmla="*/ 387927 w 543064"/>
              <a:gd name="connsiteY4" fmla="*/ 166255 h 264270"/>
              <a:gd name="connsiteX5" fmla="*/ 346363 w 543064"/>
              <a:gd name="connsiteY5" fmla="*/ 193964 h 264270"/>
              <a:gd name="connsiteX6" fmla="*/ 249382 w 543064"/>
              <a:gd name="connsiteY6" fmla="*/ 249382 h 264270"/>
              <a:gd name="connsiteX7" fmla="*/ 152400 w 543064"/>
              <a:gd name="connsiteY7" fmla="*/ 221673 h 264270"/>
              <a:gd name="connsiteX8" fmla="*/ 124691 w 543064"/>
              <a:gd name="connsiteY8" fmla="*/ 180110 h 264270"/>
              <a:gd name="connsiteX9" fmla="*/ 96982 w 543064"/>
              <a:gd name="connsiteY9" fmla="*/ 152400 h 264270"/>
              <a:gd name="connsiteX10" fmla="*/ 83127 w 543064"/>
              <a:gd name="connsiteY10" fmla="*/ 110837 h 264270"/>
              <a:gd name="connsiteX11" fmla="*/ 96982 w 543064"/>
              <a:gd name="connsiteY11" fmla="*/ 41564 h 264270"/>
              <a:gd name="connsiteX12" fmla="*/ 221673 w 543064"/>
              <a:gd name="connsiteY12" fmla="*/ 0 h 264270"/>
              <a:gd name="connsiteX13" fmla="*/ 512618 w 543064"/>
              <a:gd name="connsiteY13" fmla="*/ 27710 h 264270"/>
              <a:gd name="connsiteX14" fmla="*/ 540327 w 543064"/>
              <a:gd name="connsiteY14" fmla="*/ 69273 h 264270"/>
              <a:gd name="connsiteX15" fmla="*/ 498763 w 543064"/>
              <a:gd name="connsiteY15" fmla="*/ 110837 h 264270"/>
              <a:gd name="connsiteX16" fmla="*/ 429491 w 543064"/>
              <a:gd name="connsiteY16" fmla="*/ 166255 h 264270"/>
              <a:gd name="connsiteX17" fmla="*/ 387927 w 543064"/>
              <a:gd name="connsiteY17" fmla="*/ 207819 h 264270"/>
              <a:gd name="connsiteX18" fmla="*/ 332509 w 543064"/>
              <a:gd name="connsiteY18" fmla="*/ 221673 h 264270"/>
              <a:gd name="connsiteX19" fmla="*/ 277091 w 543064"/>
              <a:gd name="connsiteY19" fmla="*/ 249382 h 264270"/>
              <a:gd name="connsiteX20" fmla="*/ 263236 w 543064"/>
              <a:gd name="connsiteY20" fmla="*/ 152400 h 264270"/>
              <a:gd name="connsiteX21" fmla="*/ 374073 w 543064"/>
              <a:gd name="connsiteY21" fmla="*/ 96982 h 264270"/>
              <a:gd name="connsiteX22" fmla="*/ 457200 w 543064"/>
              <a:gd name="connsiteY22" fmla="*/ 110837 h 264270"/>
              <a:gd name="connsiteX23" fmla="*/ 415636 w 543064"/>
              <a:gd name="connsiteY23" fmla="*/ 180110 h 264270"/>
              <a:gd name="connsiteX24" fmla="*/ 360218 w 543064"/>
              <a:gd name="connsiteY24" fmla="*/ 193964 h 264270"/>
              <a:gd name="connsiteX25" fmla="*/ 290945 w 543064"/>
              <a:gd name="connsiteY25" fmla="*/ 221673 h 264270"/>
              <a:gd name="connsiteX26" fmla="*/ 221673 w 543064"/>
              <a:gd name="connsiteY26" fmla="*/ 193964 h 264270"/>
              <a:gd name="connsiteX27" fmla="*/ 193963 w 543064"/>
              <a:gd name="connsiteY27" fmla="*/ 110837 h 264270"/>
              <a:gd name="connsiteX28" fmla="*/ 290945 w 543064"/>
              <a:gd name="connsiteY28" fmla="*/ 55419 h 264270"/>
              <a:gd name="connsiteX29" fmla="*/ 374073 w 543064"/>
              <a:gd name="connsiteY29" fmla="*/ 69273 h 264270"/>
              <a:gd name="connsiteX30" fmla="*/ 401782 w 543064"/>
              <a:gd name="connsiteY30" fmla="*/ 110837 h 264270"/>
              <a:gd name="connsiteX31" fmla="*/ 415636 w 543064"/>
              <a:gd name="connsiteY31" fmla="*/ 152400 h 264270"/>
              <a:gd name="connsiteX32" fmla="*/ 290945 w 543064"/>
              <a:gd name="connsiteY32" fmla="*/ 193964 h 264270"/>
              <a:gd name="connsiteX33" fmla="*/ 180109 w 543064"/>
              <a:gd name="connsiteY33" fmla="*/ 166255 h 264270"/>
              <a:gd name="connsiteX34" fmla="*/ 138545 w 543064"/>
              <a:gd name="connsiteY34" fmla="*/ 138546 h 264270"/>
              <a:gd name="connsiteX35" fmla="*/ 166254 w 543064"/>
              <a:gd name="connsiteY35" fmla="*/ 96982 h 264270"/>
              <a:gd name="connsiteX36" fmla="*/ 304800 w 543064"/>
              <a:gd name="connsiteY36" fmla="*/ 41564 h 264270"/>
              <a:gd name="connsiteX37" fmla="*/ 429491 w 543064"/>
              <a:gd name="connsiteY37" fmla="*/ 55419 h 264270"/>
              <a:gd name="connsiteX38" fmla="*/ 401782 w 543064"/>
              <a:gd name="connsiteY38" fmla="*/ 110837 h 264270"/>
              <a:gd name="connsiteX39" fmla="*/ 360218 w 543064"/>
              <a:gd name="connsiteY39" fmla="*/ 124691 h 2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43064" h="264270">
                <a:moveTo>
                  <a:pt x="0" y="193964"/>
                </a:moveTo>
                <a:cubicBezTo>
                  <a:pt x="58076" y="164926"/>
                  <a:pt x="59827" y="162133"/>
                  <a:pt x="124691" y="138546"/>
                </a:cubicBezTo>
                <a:cubicBezTo>
                  <a:pt x="152140" y="128564"/>
                  <a:pt x="207818" y="110837"/>
                  <a:pt x="207818" y="110837"/>
                </a:cubicBezTo>
                <a:cubicBezTo>
                  <a:pt x="258618" y="115455"/>
                  <a:pt x="311464" y="109690"/>
                  <a:pt x="360218" y="124691"/>
                </a:cubicBezTo>
                <a:cubicBezTo>
                  <a:pt x="376133" y="129588"/>
                  <a:pt x="391193" y="149927"/>
                  <a:pt x="387927" y="166255"/>
                </a:cubicBezTo>
                <a:cubicBezTo>
                  <a:pt x="384661" y="182583"/>
                  <a:pt x="360820" y="185703"/>
                  <a:pt x="346363" y="193964"/>
                </a:cubicBezTo>
                <a:cubicBezTo>
                  <a:pt x="223327" y="264270"/>
                  <a:pt x="350637" y="181878"/>
                  <a:pt x="249382" y="249382"/>
                </a:cubicBezTo>
                <a:cubicBezTo>
                  <a:pt x="217055" y="240146"/>
                  <a:pt x="181790" y="238001"/>
                  <a:pt x="152400" y="221673"/>
                </a:cubicBezTo>
                <a:cubicBezTo>
                  <a:pt x="137844" y="213587"/>
                  <a:pt x="135093" y="193112"/>
                  <a:pt x="124691" y="180110"/>
                </a:cubicBezTo>
                <a:cubicBezTo>
                  <a:pt x="116531" y="169910"/>
                  <a:pt x="106218" y="161637"/>
                  <a:pt x="96982" y="152400"/>
                </a:cubicBezTo>
                <a:cubicBezTo>
                  <a:pt x="92364" y="138546"/>
                  <a:pt x="83127" y="125441"/>
                  <a:pt x="83127" y="110837"/>
                </a:cubicBezTo>
                <a:cubicBezTo>
                  <a:pt x="83127" y="87289"/>
                  <a:pt x="85299" y="62010"/>
                  <a:pt x="96982" y="41564"/>
                </a:cubicBezTo>
                <a:cubicBezTo>
                  <a:pt x="117488" y="5678"/>
                  <a:pt x="197078" y="4099"/>
                  <a:pt x="221673" y="0"/>
                </a:cubicBezTo>
                <a:cubicBezTo>
                  <a:pt x="318655" y="9237"/>
                  <a:pt x="417421" y="7015"/>
                  <a:pt x="512618" y="27710"/>
                </a:cubicBezTo>
                <a:cubicBezTo>
                  <a:pt x="528889" y="31247"/>
                  <a:pt x="543064" y="52849"/>
                  <a:pt x="540327" y="69273"/>
                </a:cubicBezTo>
                <a:cubicBezTo>
                  <a:pt x="537106" y="88600"/>
                  <a:pt x="511306" y="95785"/>
                  <a:pt x="498763" y="110837"/>
                </a:cubicBezTo>
                <a:cubicBezTo>
                  <a:pt x="450558" y="168683"/>
                  <a:pt x="497722" y="143510"/>
                  <a:pt x="429491" y="166255"/>
                </a:cubicBezTo>
                <a:cubicBezTo>
                  <a:pt x="415636" y="180110"/>
                  <a:pt x="404939" y="198098"/>
                  <a:pt x="387927" y="207819"/>
                </a:cubicBezTo>
                <a:cubicBezTo>
                  <a:pt x="371395" y="217266"/>
                  <a:pt x="350338" y="214987"/>
                  <a:pt x="332509" y="221673"/>
                </a:cubicBezTo>
                <a:cubicBezTo>
                  <a:pt x="313171" y="228925"/>
                  <a:pt x="295564" y="240146"/>
                  <a:pt x="277091" y="249382"/>
                </a:cubicBezTo>
                <a:cubicBezTo>
                  <a:pt x="238010" y="223328"/>
                  <a:pt x="194728" y="214057"/>
                  <a:pt x="263236" y="152400"/>
                </a:cubicBezTo>
                <a:cubicBezTo>
                  <a:pt x="293939" y="124767"/>
                  <a:pt x="374073" y="96982"/>
                  <a:pt x="374073" y="96982"/>
                </a:cubicBezTo>
                <a:cubicBezTo>
                  <a:pt x="401782" y="101600"/>
                  <a:pt x="435264" y="93288"/>
                  <a:pt x="457200" y="110837"/>
                </a:cubicBezTo>
                <a:cubicBezTo>
                  <a:pt x="475430" y="125421"/>
                  <a:pt x="421278" y="177289"/>
                  <a:pt x="415636" y="180110"/>
                </a:cubicBezTo>
                <a:cubicBezTo>
                  <a:pt x="398605" y="188626"/>
                  <a:pt x="378282" y="187943"/>
                  <a:pt x="360218" y="193964"/>
                </a:cubicBezTo>
                <a:cubicBezTo>
                  <a:pt x="336624" y="201828"/>
                  <a:pt x="314036" y="212437"/>
                  <a:pt x="290945" y="221673"/>
                </a:cubicBezTo>
                <a:cubicBezTo>
                  <a:pt x="267854" y="212437"/>
                  <a:pt x="238050" y="212680"/>
                  <a:pt x="221673" y="193964"/>
                </a:cubicBezTo>
                <a:cubicBezTo>
                  <a:pt x="202439" y="171983"/>
                  <a:pt x="193963" y="110837"/>
                  <a:pt x="193963" y="110837"/>
                </a:cubicBezTo>
                <a:cubicBezTo>
                  <a:pt x="224722" y="80080"/>
                  <a:pt x="237222" y="60303"/>
                  <a:pt x="290945" y="55419"/>
                </a:cubicBezTo>
                <a:cubicBezTo>
                  <a:pt x="318921" y="52876"/>
                  <a:pt x="346364" y="64655"/>
                  <a:pt x="374073" y="69273"/>
                </a:cubicBezTo>
                <a:cubicBezTo>
                  <a:pt x="383309" y="83128"/>
                  <a:pt x="394335" y="95944"/>
                  <a:pt x="401782" y="110837"/>
                </a:cubicBezTo>
                <a:cubicBezTo>
                  <a:pt x="408313" y="123899"/>
                  <a:pt x="427319" y="143638"/>
                  <a:pt x="415636" y="152400"/>
                </a:cubicBezTo>
                <a:cubicBezTo>
                  <a:pt x="380586" y="178687"/>
                  <a:pt x="290945" y="193964"/>
                  <a:pt x="290945" y="193964"/>
                </a:cubicBezTo>
                <a:cubicBezTo>
                  <a:pt x="254000" y="184728"/>
                  <a:pt x="215899" y="179269"/>
                  <a:pt x="180109" y="166255"/>
                </a:cubicBezTo>
                <a:cubicBezTo>
                  <a:pt x="164460" y="160565"/>
                  <a:pt x="141811" y="154874"/>
                  <a:pt x="138545" y="138546"/>
                </a:cubicBezTo>
                <a:cubicBezTo>
                  <a:pt x="135279" y="122218"/>
                  <a:pt x="151871" y="105372"/>
                  <a:pt x="166254" y="96982"/>
                </a:cubicBezTo>
                <a:cubicBezTo>
                  <a:pt x="209218" y="71920"/>
                  <a:pt x="304800" y="41564"/>
                  <a:pt x="304800" y="41564"/>
                </a:cubicBezTo>
                <a:lnTo>
                  <a:pt x="429491" y="55419"/>
                </a:lnTo>
                <a:cubicBezTo>
                  <a:pt x="446297" y="67423"/>
                  <a:pt x="416386" y="96233"/>
                  <a:pt x="401782" y="110837"/>
                </a:cubicBezTo>
                <a:cubicBezTo>
                  <a:pt x="391455" y="121164"/>
                  <a:pt x="360218" y="124691"/>
                  <a:pt x="360218" y="12469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91000" y="3276600"/>
            <a:ext cx="457200" cy="304800"/>
          </a:xfrm>
          <a:custGeom>
            <a:avLst/>
            <a:gdLst>
              <a:gd name="connsiteX0" fmla="*/ 131222 w 740822"/>
              <a:gd name="connsiteY0" fmla="*/ 213500 h 324336"/>
              <a:gd name="connsiteX1" fmla="*/ 75804 w 740822"/>
              <a:gd name="connsiteY1" fmla="*/ 227354 h 324336"/>
              <a:gd name="connsiteX2" fmla="*/ 61949 w 740822"/>
              <a:gd name="connsiteY2" fmla="*/ 268918 h 324336"/>
              <a:gd name="connsiteX3" fmla="*/ 117367 w 740822"/>
              <a:gd name="connsiteY3" fmla="*/ 282772 h 324336"/>
              <a:gd name="connsiteX4" fmla="*/ 158931 w 740822"/>
              <a:gd name="connsiteY4" fmla="*/ 296627 h 324336"/>
              <a:gd name="connsiteX5" fmla="*/ 463731 w 740822"/>
              <a:gd name="connsiteY5" fmla="*/ 282772 h 324336"/>
              <a:gd name="connsiteX6" fmla="*/ 616131 w 740822"/>
              <a:gd name="connsiteY6" fmla="*/ 255063 h 324336"/>
              <a:gd name="connsiteX7" fmla="*/ 657695 w 740822"/>
              <a:gd name="connsiteY7" fmla="*/ 227354 h 324336"/>
              <a:gd name="connsiteX8" fmla="*/ 657695 w 740822"/>
              <a:gd name="connsiteY8" fmla="*/ 130372 h 324336"/>
              <a:gd name="connsiteX9" fmla="*/ 616131 w 740822"/>
              <a:gd name="connsiteY9" fmla="*/ 116518 h 324336"/>
              <a:gd name="connsiteX10" fmla="*/ 574567 w 740822"/>
              <a:gd name="connsiteY10" fmla="*/ 88809 h 324336"/>
              <a:gd name="connsiteX11" fmla="*/ 463731 w 740822"/>
              <a:gd name="connsiteY11" fmla="*/ 61100 h 324336"/>
              <a:gd name="connsiteX12" fmla="*/ 75804 w 740822"/>
              <a:gd name="connsiteY12" fmla="*/ 88809 h 324336"/>
              <a:gd name="connsiteX13" fmla="*/ 34240 w 740822"/>
              <a:gd name="connsiteY13" fmla="*/ 116518 h 324336"/>
              <a:gd name="connsiteX14" fmla="*/ 20386 w 740822"/>
              <a:gd name="connsiteY14" fmla="*/ 158081 h 324336"/>
              <a:gd name="connsiteX15" fmla="*/ 34240 w 740822"/>
              <a:gd name="connsiteY15" fmla="*/ 241209 h 324336"/>
              <a:gd name="connsiteX16" fmla="*/ 117367 w 740822"/>
              <a:gd name="connsiteY16" fmla="*/ 324336 h 324336"/>
              <a:gd name="connsiteX17" fmla="*/ 519149 w 740822"/>
              <a:gd name="connsiteY17" fmla="*/ 310481 h 324336"/>
              <a:gd name="connsiteX18" fmla="*/ 740822 w 740822"/>
              <a:gd name="connsiteY18" fmla="*/ 282772 h 324336"/>
              <a:gd name="connsiteX19" fmla="*/ 713113 w 740822"/>
              <a:gd name="connsiteY19" fmla="*/ 199645 h 324336"/>
              <a:gd name="connsiteX20" fmla="*/ 629986 w 740822"/>
              <a:gd name="connsiteY20" fmla="*/ 116518 h 324336"/>
              <a:gd name="connsiteX21" fmla="*/ 533004 w 740822"/>
              <a:gd name="connsiteY21" fmla="*/ 88809 h 324336"/>
              <a:gd name="connsiteX22" fmla="*/ 491440 w 740822"/>
              <a:gd name="connsiteY22" fmla="*/ 74954 h 324336"/>
              <a:gd name="connsiteX23" fmla="*/ 325186 w 740822"/>
              <a:gd name="connsiteY23" fmla="*/ 88809 h 324336"/>
              <a:gd name="connsiteX24" fmla="*/ 214349 w 740822"/>
              <a:gd name="connsiteY24" fmla="*/ 102663 h 324336"/>
              <a:gd name="connsiteX25" fmla="*/ 200495 w 740822"/>
              <a:gd name="connsiteY25" fmla="*/ 144227 h 324336"/>
              <a:gd name="connsiteX26" fmla="*/ 242058 w 740822"/>
              <a:gd name="connsiteY26" fmla="*/ 171936 h 324336"/>
              <a:gd name="connsiteX27" fmla="*/ 339040 w 740822"/>
              <a:gd name="connsiteY27" fmla="*/ 185791 h 324336"/>
              <a:gd name="connsiteX28" fmla="*/ 422167 w 740822"/>
              <a:gd name="connsiteY28" fmla="*/ 199645 h 324336"/>
              <a:gd name="connsiteX29" fmla="*/ 671549 w 740822"/>
              <a:gd name="connsiteY29" fmla="*/ 171936 h 324336"/>
              <a:gd name="connsiteX30" fmla="*/ 726967 w 740822"/>
              <a:gd name="connsiteY30" fmla="*/ 144227 h 324336"/>
              <a:gd name="connsiteX31" fmla="*/ 713113 w 740822"/>
              <a:gd name="connsiteY31" fmla="*/ 88809 h 324336"/>
              <a:gd name="connsiteX32" fmla="*/ 519149 w 740822"/>
              <a:gd name="connsiteY32" fmla="*/ 47245 h 324336"/>
              <a:gd name="connsiteX33" fmla="*/ 283622 w 740822"/>
              <a:gd name="connsiteY33" fmla="*/ 61100 h 324336"/>
              <a:gd name="connsiteX34" fmla="*/ 228204 w 740822"/>
              <a:gd name="connsiteY34" fmla="*/ 74954 h 324336"/>
              <a:gd name="connsiteX35" fmla="*/ 158931 w 740822"/>
              <a:gd name="connsiteY35" fmla="*/ 88809 h 324336"/>
              <a:gd name="connsiteX36" fmla="*/ 117367 w 740822"/>
              <a:gd name="connsiteY36" fmla="*/ 116518 h 324336"/>
              <a:gd name="connsiteX37" fmla="*/ 103513 w 740822"/>
              <a:gd name="connsiteY37" fmla="*/ 199645 h 324336"/>
              <a:gd name="connsiteX38" fmla="*/ 283622 w 740822"/>
              <a:gd name="connsiteY38" fmla="*/ 241209 h 324336"/>
              <a:gd name="connsiteX39" fmla="*/ 574567 w 740822"/>
              <a:gd name="connsiteY39" fmla="*/ 227354 h 324336"/>
              <a:gd name="connsiteX40" fmla="*/ 657695 w 740822"/>
              <a:gd name="connsiteY40" fmla="*/ 199645 h 324336"/>
              <a:gd name="connsiteX41" fmla="*/ 685404 w 740822"/>
              <a:gd name="connsiteY41" fmla="*/ 144227 h 324336"/>
              <a:gd name="connsiteX42" fmla="*/ 574567 w 740822"/>
              <a:gd name="connsiteY42" fmla="*/ 33391 h 324336"/>
              <a:gd name="connsiteX43" fmla="*/ 242058 w 740822"/>
              <a:gd name="connsiteY43" fmla="*/ 47245 h 324336"/>
              <a:gd name="connsiteX44" fmla="*/ 172786 w 740822"/>
              <a:gd name="connsiteY44" fmla="*/ 61100 h 324336"/>
              <a:gd name="connsiteX45" fmla="*/ 131222 w 740822"/>
              <a:gd name="connsiteY45" fmla="*/ 102663 h 324336"/>
              <a:gd name="connsiteX46" fmla="*/ 117367 w 740822"/>
              <a:gd name="connsiteY46" fmla="*/ 144227 h 324336"/>
              <a:gd name="connsiteX47" fmla="*/ 186640 w 740822"/>
              <a:gd name="connsiteY47" fmla="*/ 213500 h 324336"/>
              <a:gd name="connsiteX48" fmla="*/ 629986 w 740822"/>
              <a:gd name="connsiteY48" fmla="*/ 199645 h 324336"/>
              <a:gd name="connsiteX49" fmla="*/ 643840 w 740822"/>
              <a:gd name="connsiteY49" fmla="*/ 116518 h 324336"/>
              <a:gd name="connsiteX50" fmla="*/ 297477 w 740822"/>
              <a:gd name="connsiteY50" fmla="*/ 130372 h 324336"/>
              <a:gd name="connsiteX51" fmla="*/ 255913 w 740822"/>
              <a:gd name="connsiteY51" fmla="*/ 144227 h 324336"/>
              <a:gd name="connsiteX52" fmla="*/ 200495 w 740822"/>
              <a:gd name="connsiteY52" fmla="*/ 158081 h 324336"/>
              <a:gd name="connsiteX53" fmla="*/ 242058 w 740822"/>
              <a:gd name="connsiteY53" fmla="*/ 213500 h 324336"/>
              <a:gd name="connsiteX54" fmla="*/ 311331 w 740822"/>
              <a:gd name="connsiteY54" fmla="*/ 227354 h 324336"/>
              <a:gd name="connsiteX55" fmla="*/ 533004 w 740822"/>
              <a:gd name="connsiteY55" fmla="*/ 213500 h 324336"/>
              <a:gd name="connsiteX56" fmla="*/ 574567 w 740822"/>
              <a:gd name="connsiteY56" fmla="*/ 199645 h 324336"/>
              <a:gd name="connsiteX57" fmla="*/ 519149 w 740822"/>
              <a:gd name="connsiteY57" fmla="*/ 130372 h 324336"/>
              <a:gd name="connsiteX58" fmla="*/ 186640 w 740822"/>
              <a:gd name="connsiteY58" fmla="*/ 144227 h 324336"/>
              <a:gd name="connsiteX59" fmla="*/ 200495 w 740822"/>
              <a:gd name="connsiteY59" fmla="*/ 185791 h 324336"/>
              <a:gd name="connsiteX60" fmla="*/ 477586 w 740822"/>
              <a:gd name="connsiteY60" fmla="*/ 171936 h 324336"/>
              <a:gd name="connsiteX61" fmla="*/ 103513 w 740822"/>
              <a:gd name="connsiteY61" fmla="*/ 144227 h 324336"/>
              <a:gd name="connsiteX62" fmla="*/ 131222 w 740822"/>
              <a:gd name="connsiteY62" fmla="*/ 185791 h 324336"/>
              <a:gd name="connsiteX63" fmla="*/ 172786 w 740822"/>
              <a:gd name="connsiteY63" fmla="*/ 213500 h 324336"/>
              <a:gd name="connsiteX64" fmla="*/ 269767 w 740822"/>
              <a:gd name="connsiteY64" fmla="*/ 255063 h 324336"/>
              <a:gd name="connsiteX65" fmla="*/ 616131 w 740822"/>
              <a:gd name="connsiteY65" fmla="*/ 241209 h 324336"/>
              <a:gd name="connsiteX66" fmla="*/ 726967 w 740822"/>
              <a:gd name="connsiteY66" fmla="*/ 185791 h 324336"/>
              <a:gd name="connsiteX67" fmla="*/ 699258 w 740822"/>
              <a:gd name="connsiteY67" fmla="*/ 158081 h 324336"/>
              <a:gd name="connsiteX68" fmla="*/ 533004 w 740822"/>
              <a:gd name="connsiteY68" fmla="*/ 116518 h 324336"/>
              <a:gd name="connsiteX69" fmla="*/ 283622 w 740822"/>
              <a:gd name="connsiteY69" fmla="*/ 130372 h 324336"/>
              <a:gd name="connsiteX70" fmla="*/ 283622 w 740822"/>
              <a:gd name="connsiteY70" fmla="*/ 227354 h 324336"/>
              <a:gd name="connsiteX71" fmla="*/ 352895 w 740822"/>
              <a:gd name="connsiteY71" fmla="*/ 241209 h 324336"/>
              <a:gd name="connsiteX72" fmla="*/ 394458 w 740822"/>
              <a:gd name="connsiteY72" fmla="*/ 255063 h 324336"/>
              <a:gd name="connsiteX73" fmla="*/ 671549 w 740822"/>
              <a:gd name="connsiteY73" fmla="*/ 227354 h 324336"/>
              <a:gd name="connsiteX74" fmla="*/ 685404 w 740822"/>
              <a:gd name="connsiteY74" fmla="*/ 144227 h 324336"/>
              <a:gd name="connsiteX75" fmla="*/ 602277 w 740822"/>
              <a:gd name="connsiteY75" fmla="*/ 116518 h 324336"/>
              <a:gd name="connsiteX76" fmla="*/ 255913 w 740822"/>
              <a:gd name="connsiteY76" fmla="*/ 130372 h 324336"/>
              <a:gd name="connsiteX77" fmla="*/ 228204 w 740822"/>
              <a:gd name="connsiteY77" fmla="*/ 171936 h 324336"/>
              <a:gd name="connsiteX78" fmla="*/ 242058 w 740822"/>
              <a:gd name="connsiteY78" fmla="*/ 213500 h 324336"/>
              <a:gd name="connsiteX79" fmla="*/ 352895 w 740822"/>
              <a:gd name="connsiteY79" fmla="*/ 199645 h 324336"/>
              <a:gd name="connsiteX80" fmla="*/ 394458 w 740822"/>
              <a:gd name="connsiteY80" fmla="*/ 171936 h 324336"/>
              <a:gd name="connsiteX81" fmla="*/ 352895 w 740822"/>
              <a:gd name="connsiteY81" fmla="*/ 158081 h 324336"/>
              <a:gd name="connsiteX82" fmla="*/ 48095 w 740822"/>
              <a:gd name="connsiteY82" fmla="*/ 185791 h 324336"/>
              <a:gd name="connsiteX83" fmla="*/ 117367 w 740822"/>
              <a:gd name="connsiteY83" fmla="*/ 227354 h 324336"/>
              <a:gd name="connsiteX84" fmla="*/ 214349 w 740822"/>
              <a:gd name="connsiteY84" fmla="*/ 255063 h 324336"/>
              <a:gd name="connsiteX85" fmla="*/ 255913 w 740822"/>
              <a:gd name="connsiteY85" fmla="*/ 268918 h 324336"/>
              <a:gd name="connsiteX86" fmla="*/ 477586 w 740822"/>
              <a:gd name="connsiteY86" fmla="*/ 255063 h 324336"/>
              <a:gd name="connsiteX87" fmla="*/ 519149 w 740822"/>
              <a:gd name="connsiteY87" fmla="*/ 241209 h 324336"/>
              <a:gd name="connsiteX88" fmla="*/ 491440 w 740822"/>
              <a:gd name="connsiteY88" fmla="*/ 185791 h 324336"/>
              <a:gd name="connsiteX89" fmla="*/ 449877 w 740822"/>
              <a:gd name="connsiteY89" fmla="*/ 158081 h 324336"/>
              <a:gd name="connsiteX90" fmla="*/ 339040 w 740822"/>
              <a:gd name="connsiteY90" fmla="*/ 171936 h 324336"/>
              <a:gd name="connsiteX91" fmla="*/ 352895 w 740822"/>
              <a:gd name="connsiteY91" fmla="*/ 227354 h 324336"/>
              <a:gd name="connsiteX92" fmla="*/ 449877 w 740822"/>
              <a:gd name="connsiteY92" fmla="*/ 268918 h 324336"/>
              <a:gd name="connsiteX93" fmla="*/ 643840 w 740822"/>
              <a:gd name="connsiteY93" fmla="*/ 241209 h 324336"/>
              <a:gd name="connsiteX94" fmla="*/ 629986 w 740822"/>
              <a:gd name="connsiteY94" fmla="*/ 199645 h 324336"/>
              <a:gd name="connsiteX95" fmla="*/ 574567 w 740822"/>
              <a:gd name="connsiteY95" fmla="*/ 171936 h 324336"/>
              <a:gd name="connsiteX96" fmla="*/ 408313 w 740822"/>
              <a:gd name="connsiteY96" fmla="*/ 144227 h 324336"/>
              <a:gd name="connsiteX97" fmla="*/ 380604 w 740822"/>
              <a:gd name="connsiteY97" fmla="*/ 199645 h 324336"/>
              <a:gd name="connsiteX98" fmla="*/ 436022 w 740822"/>
              <a:gd name="connsiteY98" fmla="*/ 213500 h 324336"/>
              <a:gd name="connsiteX99" fmla="*/ 588422 w 740822"/>
              <a:gd name="connsiteY99" fmla="*/ 185791 h 324336"/>
              <a:gd name="connsiteX100" fmla="*/ 560713 w 740822"/>
              <a:gd name="connsiteY100" fmla="*/ 158081 h 324336"/>
              <a:gd name="connsiteX101" fmla="*/ 477586 w 740822"/>
              <a:gd name="connsiteY101" fmla="*/ 144227 h 324336"/>
              <a:gd name="connsiteX102" fmla="*/ 436022 w 740822"/>
              <a:gd name="connsiteY102" fmla="*/ 130372 h 324336"/>
              <a:gd name="connsiteX103" fmla="*/ 325186 w 740822"/>
              <a:gd name="connsiteY103" fmla="*/ 144227 h 324336"/>
              <a:gd name="connsiteX104" fmla="*/ 380604 w 740822"/>
              <a:gd name="connsiteY104" fmla="*/ 158081 h 324336"/>
              <a:gd name="connsiteX105" fmla="*/ 463731 w 740822"/>
              <a:gd name="connsiteY105" fmla="*/ 130372 h 324336"/>
              <a:gd name="connsiteX106" fmla="*/ 422167 w 740822"/>
              <a:gd name="connsiteY106" fmla="*/ 88809 h 324336"/>
              <a:gd name="connsiteX107" fmla="*/ 325186 w 740822"/>
              <a:gd name="connsiteY107" fmla="*/ 144227 h 324336"/>
              <a:gd name="connsiteX108" fmla="*/ 477586 w 740822"/>
              <a:gd name="connsiteY108" fmla="*/ 116518 h 324336"/>
              <a:gd name="connsiteX109" fmla="*/ 463731 w 740822"/>
              <a:gd name="connsiteY109" fmla="*/ 74954 h 324336"/>
              <a:gd name="connsiteX110" fmla="*/ 491440 w 740822"/>
              <a:gd name="connsiteY110" fmla="*/ 116518 h 324336"/>
              <a:gd name="connsiteX111" fmla="*/ 546858 w 740822"/>
              <a:gd name="connsiteY111" fmla="*/ 88809 h 324336"/>
              <a:gd name="connsiteX112" fmla="*/ 463731 w 740822"/>
              <a:gd name="connsiteY112" fmla="*/ 47245 h 324336"/>
              <a:gd name="connsiteX113" fmla="*/ 519149 w 740822"/>
              <a:gd name="connsiteY113" fmla="*/ 144227 h 324336"/>
              <a:gd name="connsiteX114" fmla="*/ 560713 w 740822"/>
              <a:gd name="connsiteY114" fmla="*/ 130372 h 324336"/>
              <a:gd name="connsiteX115" fmla="*/ 574567 w 740822"/>
              <a:gd name="connsiteY115" fmla="*/ 74954 h 324336"/>
              <a:gd name="connsiteX116" fmla="*/ 602277 w 740822"/>
              <a:gd name="connsiteY116" fmla="*/ 102663 h 324336"/>
              <a:gd name="connsiteX117" fmla="*/ 713113 w 740822"/>
              <a:gd name="connsiteY117" fmla="*/ 116518 h 324336"/>
              <a:gd name="connsiteX118" fmla="*/ 671549 w 740822"/>
              <a:gd name="connsiteY118" fmla="*/ 158081 h 324336"/>
              <a:gd name="connsiteX119" fmla="*/ 629986 w 740822"/>
              <a:gd name="connsiteY119" fmla="*/ 171936 h 324336"/>
              <a:gd name="connsiteX120" fmla="*/ 588422 w 740822"/>
              <a:gd name="connsiteY120" fmla="*/ 199645 h 324336"/>
              <a:gd name="connsiteX121" fmla="*/ 560713 w 740822"/>
              <a:gd name="connsiteY121" fmla="*/ 255063 h 324336"/>
              <a:gd name="connsiteX122" fmla="*/ 394458 w 740822"/>
              <a:gd name="connsiteY122" fmla="*/ 241209 h 324336"/>
              <a:gd name="connsiteX123" fmla="*/ 255913 w 740822"/>
              <a:gd name="connsiteY123" fmla="*/ 213500 h 324336"/>
              <a:gd name="connsiteX124" fmla="*/ 228204 w 740822"/>
              <a:gd name="connsiteY124" fmla="*/ 158081 h 324336"/>
              <a:gd name="connsiteX125" fmla="*/ 255913 w 740822"/>
              <a:gd name="connsiteY125" fmla="*/ 185791 h 324336"/>
              <a:gd name="connsiteX126" fmla="*/ 214349 w 740822"/>
              <a:gd name="connsiteY126" fmla="*/ 213500 h 324336"/>
              <a:gd name="connsiteX127" fmla="*/ 61949 w 740822"/>
              <a:gd name="connsiteY127" fmla="*/ 199645 h 324336"/>
              <a:gd name="connsiteX128" fmla="*/ 6531 w 740822"/>
              <a:gd name="connsiteY128" fmla="*/ 171936 h 324336"/>
              <a:gd name="connsiteX129" fmla="*/ 34240 w 740822"/>
              <a:gd name="connsiteY129" fmla="*/ 116518 h 324336"/>
              <a:gd name="connsiteX130" fmla="*/ 89658 w 740822"/>
              <a:gd name="connsiteY130" fmla="*/ 130372 h 324336"/>
              <a:gd name="connsiteX131" fmla="*/ 75804 w 740822"/>
              <a:gd name="connsiteY131" fmla="*/ 171936 h 324336"/>
              <a:gd name="connsiteX132" fmla="*/ 61949 w 740822"/>
              <a:gd name="connsiteY132" fmla="*/ 130372 h 324336"/>
              <a:gd name="connsiteX133" fmla="*/ 117367 w 740822"/>
              <a:gd name="connsiteY133" fmla="*/ 144227 h 324336"/>
              <a:gd name="connsiteX134" fmla="*/ 131222 w 740822"/>
              <a:gd name="connsiteY134" fmla="*/ 185791 h 324336"/>
              <a:gd name="connsiteX135" fmla="*/ 75804 w 740822"/>
              <a:gd name="connsiteY135" fmla="*/ 158081 h 3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40822" h="324336">
                <a:moveTo>
                  <a:pt x="131222" y="213500"/>
                </a:moveTo>
                <a:cubicBezTo>
                  <a:pt x="112749" y="218118"/>
                  <a:pt x="90673" y="215459"/>
                  <a:pt x="75804" y="227354"/>
                </a:cubicBezTo>
                <a:cubicBezTo>
                  <a:pt x="64400" y="236477"/>
                  <a:pt x="53187" y="257235"/>
                  <a:pt x="61949" y="268918"/>
                </a:cubicBezTo>
                <a:cubicBezTo>
                  <a:pt x="73374" y="284151"/>
                  <a:pt x="99058" y="277541"/>
                  <a:pt x="117367" y="282772"/>
                </a:cubicBezTo>
                <a:cubicBezTo>
                  <a:pt x="131409" y="286784"/>
                  <a:pt x="145076" y="292009"/>
                  <a:pt x="158931" y="296627"/>
                </a:cubicBezTo>
                <a:cubicBezTo>
                  <a:pt x="260531" y="292009"/>
                  <a:pt x="362285" y="290018"/>
                  <a:pt x="463731" y="282772"/>
                </a:cubicBezTo>
                <a:cubicBezTo>
                  <a:pt x="491313" y="280802"/>
                  <a:pt x="585346" y="261220"/>
                  <a:pt x="616131" y="255063"/>
                </a:cubicBezTo>
                <a:cubicBezTo>
                  <a:pt x="629986" y="245827"/>
                  <a:pt x="647293" y="240356"/>
                  <a:pt x="657695" y="227354"/>
                </a:cubicBezTo>
                <a:cubicBezTo>
                  <a:pt x="676807" y="203464"/>
                  <a:pt x="676086" y="153361"/>
                  <a:pt x="657695" y="130372"/>
                </a:cubicBezTo>
                <a:cubicBezTo>
                  <a:pt x="648572" y="118968"/>
                  <a:pt x="629986" y="121136"/>
                  <a:pt x="616131" y="116518"/>
                </a:cubicBezTo>
                <a:cubicBezTo>
                  <a:pt x="602276" y="107282"/>
                  <a:pt x="590216" y="94499"/>
                  <a:pt x="574567" y="88809"/>
                </a:cubicBezTo>
                <a:cubicBezTo>
                  <a:pt x="538777" y="75795"/>
                  <a:pt x="463731" y="61100"/>
                  <a:pt x="463731" y="61100"/>
                </a:cubicBezTo>
                <a:cubicBezTo>
                  <a:pt x="334422" y="70336"/>
                  <a:pt x="204377" y="72219"/>
                  <a:pt x="75804" y="88809"/>
                </a:cubicBezTo>
                <a:cubicBezTo>
                  <a:pt x="59290" y="90940"/>
                  <a:pt x="44642" y="103516"/>
                  <a:pt x="34240" y="116518"/>
                </a:cubicBezTo>
                <a:cubicBezTo>
                  <a:pt x="25117" y="127922"/>
                  <a:pt x="25004" y="144227"/>
                  <a:pt x="20386" y="158081"/>
                </a:cubicBezTo>
                <a:cubicBezTo>
                  <a:pt x="25004" y="185790"/>
                  <a:pt x="23807" y="215127"/>
                  <a:pt x="34240" y="241209"/>
                </a:cubicBezTo>
                <a:cubicBezTo>
                  <a:pt x="52986" y="288075"/>
                  <a:pt x="80249" y="299591"/>
                  <a:pt x="117367" y="324336"/>
                </a:cubicBezTo>
                <a:lnTo>
                  <a:pt x="519149" y="310481"/>
                </a:lnTo>
                <a:cubicBezTo>
                  <a:pt x="574454" y="307570"/>
                  <a:pt x="681966" y="291180"/>
                  <a:pt x="740822" y="282772"/>
                </a:cubicBezTo>
                <a:cubicBezTo>
                  <a:pt x="731586" y="255063"/>
                  <a:pt x="729315" y="223947"/>
                  <a:pt x="713113" y="199645"/>
                </a:cubicBezTo>
                <a:cubicBezTo>
                  <a:pt x="691376" y="167040"/>
                  <a:pt x="667161" y="128910"/>
                  <a:pt x="629986" y="116518"/>
                </a:cubicBezTo>
                <a:cubicBezTo>
                  <a:pt x="530329" y="83298"/>
                  <a:pt x="654780" y="123602"/>
                  <a:pt x="533004" y="88809"/>
                </a:cubicBezTo>
                <a:cubicBezTo>
                  <a:pt x="518962" y="84797"/>
                  <a:pt x="505295" y="79572"/>
                  <a:pt x="491440" y="74954"/>
                </a:cubicBezTo>
                <a:lnTo>
                  <a:pt x="325186" y="88809"/>
                </a:lnTo>
                <a:cubicBezTo>
                  <a:pt x="288138" y="92514"/>
                  <a:pt x="248373" y="87541"/>
                  <a:pt x="214349" y="102663"/>
                </a:cubicBezTo>
                <a:cubicBezTo>
                  <a:pt x="201004" y="108594"/>
                  <a:pt x="205113" y="130372"/>
                  <a:pt x="200495" y="144227"/>
                </a:cubicBezTo>
                <a:cubicBezTo>
                  <a:pt x="214349" y="153463"/>
                  <a:pt x="226109" y="167151"/>
                  <a:pt x="242058" y="171936"/>
                </a:cubicBezTo>
                <a:cubicBezTo>
                  <a:pt x="273336" y="181320"/>
                  <a:pt x="306764" y="180826"/>
                  <a:pt x="339040" y="185791"/>
                </a:cubicBezTo>
                <a:cubicBezTo>
                  <a:pt x="366805" y="190062"/>
                  <a:pt x="394458" y="195027"/>
                  <a:pt x="422167" y="199645"/>
                </a:cubicBezTo>
                <a:cubicBezTo>
                  <a:pt x="510177" y="193778"/>
                  <a:pt x="592389" y="205862"/>
                  <a:pt x="671549" y="171936"/>
                </a:cubicBezTo>
                <a:cubicBezTo>
                  <a:pt x="690532" y="163800"/>
                  <a:pt x="708494" y="153463"/>
                  <a:pt x="726967" y="144227"/>
                </a:cubicBezTo>
                <a:cubicBezTo>
                  <a:pt x="722349" y="125754"/>
                  <a:pt x="727570" y="101201"/>
                  <a:pt x="713113" y="88809"/>
                </a:cubicBezTo>
                <a:cubicBezTo>
                  <a:pt x="679408" y="59919"/>
                  <a:pt x="550938" y="51219"/>
                  <a:pt x="519149" y="47245"/>
                </a:cubicBezTo>
                <a:cubicBezTo>
                  <a:pt x="440640" y="51863"/>
                  <a:pt x="361912" y="53644"/>
                  <a:pt x="283622" y="61100"/>
                </a:cubicBezTo>
                <a:cubicBezTo>
                  <a:pt x="264667" y="62905"/>
                  <a:pt x="246792" y="70823"/>
                  <a:pt x="228204" y="74954"/>
                </a:cubicBezTo>
                <a:cubicBezTo>
                  <a:pt x="205216" y="80062"/>
                  <a:pt x="182022" y="84191"/>
                  <a:pt x="158931" y="88809"/>
                </a:cubicBezTo>
                <a:cubicBezTo>
                  <a:pt x="145076" y="98045"/>
                  <a:pt x="129141" y="104744"/>
                  <a:pt x="117367" y="116518"/>
                </a:cubicBezTo>
                <a:cubicBezTo>
                  <a:pt x="100179" y="133706"/>
                  <a:pt x="68060" y="174321"/>
                  <a:pt x="103513" y="199645"/>
                </a:cubicBezTo>
                <a:cubicBezTo>
                  <a:pt x="141548" y="226813"/>
                  <a:pt x="242777" y="235374"/>
                  <a:pt x="283622" y="241209"/>
                </a:cubicBezTo>
                <a:cubicBezTo>
                  <a:pt x="380604" y="236591"/>
                  <a:pt x="478069" y="238076"/>
                  <a:pt x="574567" y="227354"/>
                </a:cubicBezTo>
                <a:cubicBezTo>
                  <a:pt x="603597" y="224128"/>
                  <a:pt x="657695" y="199645"/>
                  <a:pt x="657695" y="199645"/>
                </a:cubicBezTo>
                <a:cubicBezTo>
                  <a:pt x="666931" y="181172"/>
                  <a:pt x="685404" y="164880"/>
                  <a:pt x="685404" y="144227"/>
                </a:cubicBezTo>
                <a:cubicBezTo>
                  <a:pt x="685404" y="65797"/>
                  <a:pt x="631090" y="61652"/>
                  <a:pt x="574567" y="33391"/>
                </a:cubicBezTo>
                <a:cubicBezTo>
                  <a:pt x="463731" y="38009"/>
                  <a:pt x="352728" y="39613"/>
                  <a:pt x="242058" y="47245"/>
                </a:cubicBezTo>
                <a:cubicBezTo>
                  <a:pt x="218566" y="48865"/>
                  <a:pt x="193848" y="50569"/>
                  <a:pt x="172786" y="61100"/>
                </a:cubicBezTo>
                <a:cubicBezTo>
                  <a:pt x="155261" y="69862"/>
                  <a:pt x="145077" y="88809"/>
                  <a:pt x="131222" y="102663"/>
                </a:cubicBezTo>
                <a:cubicBezTo>
                  <a:pt x="126604" y="116518"/>
                  <a:pt x="117367" y="129623"/>
                  <a:pt x="117367" y="144227"/>
                </a:cubicBezTo>
                <a:cubicBezTo>
                  <a:pt x="117367" y="195191"/>
                  <a:pt x="146990" y="193675"/>
                  <a:pt x="186640" y="213500"/>
                </a:cubicBezTo>
                <a:cubicBezTo>
                  <a:pt x="334422" y="208882"/>
                  <a:pt x="483088" y="216434"/>
                  <a:pt x="629986" y="199645"/>
                </a:cubicBezTo>
                <a:cubicBezTo>
                  <a:pt x="712588" y="190205"/>
                  <a:pt x="657547" y="137078"/>
                  <a:pt x="643840" y="116518"/>
                </a:cubicBezTo>
                <a:cubicBezTo>
                  <a:pt x="528386" y="121136"/>
                  <a:pt x="412730" y="122140"/>
                  <a:pt x="297477" y="130372"/>
                </a:cubicBezTo>
                <a:cubicBezTo>
                  <a:pt x="282910" y="131412"/>
                  <a:pt x="269955" y="140215"/>
                  <a:pt x="255913" y="144227"/>
                </a:cubicBezTo>
                <a:cubicBezTo>
                  <a:pt x="237604" y="149458"/>
                  <a:pt x="218968" y="153463"/>
                  <a:pt x="200495" y="158081"/>
                </a:cubicBezTo>
                <a:cubicBezTo>
                  <a:pt x="214349" y="176554"/>
                  <a:pt x="222477" y="201262"/>
                  <a:pt x="242058" y="213500"/>
                </a:cubicBezTo>
                <a:cubicBezTo>
                  <a:pt x="262027" y="225981"/>
                  <a:pt x="287783" y="227354"/>
                  <a:pt x="311331" y="227354"/>
                </a:cubicBezTo>
                <a:cubicBezTo>
                  <a:pt x="385366" y="227354"/>
                  <a:pt x="459113" y="218118"/>
                  <a:pt x="533004" y="213500"/>
                </a:cubicBezTo>
                <a:cubicBezTo>
                  <a:pt x="546858" y="208882"/>
                  <a:pt x="569143" y="213204"/>
                  <a:pt x="574567" y="199645"/>
                </a:cubicBezTo>
                <a:cubicBezTo>
                  <a:pt x="597080" y="143362"/>
                  <a:pt x="548168" y="140045"/>
                  <a:pt x="519149" y="130372"/>
                </a:cubicBezTo>
                <a:cubicBezTo>
                  <a:pt x="408313" y="134990"/>
                  <a:pt x="295932" y="125219"/>
                  <a:pt x="186640" y="144227"/>
                </a:cubicBezTo>
                <a:cubicBezTo>
                  <a:pt x="172252" y="146729"/>
                  <a:pt x="185957" y="184406"/>
                  <a:pt x="200495" y="185791"/>
                </a:cubicBezTo>
                <a:cubicBezTo>
                  <a:pt x="292557" y="194559"/>
                  <a:pt x="385222" y="176554"/>
                  <a:pt x="477586" y="171936"/>
                </a:cubicBezTo>
                <a:cubicBezTo>
                  <a:pt x="389968" y="40508"/>
                  <a:pt x="437475" y="86146"/>
                  <a:pt x="103513" y="144227"/>
                </a:cubicBezTo>
                <a:cubicBezTo>
                  <a:pt x="87108" y="147080"/>
                  <a:pt x="119448" y="174017"/>
                  <a:pt x="131222" y="185791"/>
                </a:cubicBezTo>
                <a:cubicBezTo>
                  <a:pt x="142996" y="197565"/>
                  <a:pt x="158329" y="205239"/>
                  <a:pt x="172786" y="213500"/>
                </a:cubicBezTo>
                <a:cubicBezTo>
                  <a:pt x="220723" y="240893"/>
                  <a:pt x="223136" y="239520"/>
                  <a:pt x="269767" y="255063"/>
                </a:cubicBezTo>
                <a:cubicBezTo>
                  <a:pt x="385222" y="250445"/>
                  <a:pt x="500809" y="248417"/>
                  <a:pt x="616131" y="241209"/>
                </a:cubicBezTo>
                <a:cubicBezTo>
                  <a:pt x="724521" y="234435"/>
                  <a:pt x="704150" y="254244"/>
                  <a:pt x="726967" y="185791"/>
                </a:cubicBezTo>
                <a:cubicBezTo>
                  <a:pt x="717731" y="176554"/>
                  <a:pt x="710941" y="163923"/>
                  <a:pt x="699258" y="158081"/>
                </a:cubicBezTo>
                <a:cubicBezTo>
                  <a:pt x="644370" y="130637"/>
                  <a:pt x="592151" y="126376"/>
                  <a:pt x="533004" y="116518"/>
                </a:cubicBezTo>
                <a:cubicBezTo>
                  <a:pt x="449877" y="121136"/>
                  <a:pt x="365261" y="114044"/>
                  <a:pt x="283622" y="130372"/>
                </a:cubicBezTo>
                <a:cubicBezTo>
                  <a:pt x="228626" y="141371"/>
                  <a:pt x="268102" y="216268"/>
                  <a:pt x="283622" y="227354"/>
                </a:cubicBezTo>
                <a:cubicBezTo>
                  <a:pt x="302784" y="241041"/>
                  <a:pt x="330050" y="235498"/>
                  <a:pt x="352895" y="241209"/>
                </a:cubicBezTo>
                <a:cubicBezTo>
                  <a:pt x="367063" y="244751"/>
                  <a:pt x="380604" y="250445"/>
                  <a:pt x="394458" y="255063"/>
                </a:cubicBezTo>
                <a:cubicBezTo>
                  <a:pt x="486822" y="245827"/>
                  <a:pt x="581033" y="247926"/>
                  <a:pt x="671549" y="227354"/>
                </a:cubicBezTo>
                <a:cubicBezTo>
                  <a:pt x="702842" y="220242"/>
                  <a:pt x="708485" y="160714"/>
                  <a:pt x="685404" y="144227"/>
                </a:cubicBezTo>
                <a:cubicBezTo>
                  <a:pt x="661637" y="127250"/>
                  <a:pt x="602277" y="116518"/>
                  <a:pt x="602277" y="116518"/>
                </a:cubicBezTo>
                <a:cubicBezTo>
                  <a:pt x="486822" y="121136"/>
                  <a:pt x="370212" y="113439"/>
                  <a:pt x="255913" y="130372"/>
                </a:cubicBezTo>
                <a:cubicBezTo>
                  <a:pt x="239442" y="132812"/>
                  <a:pt x="230942" y="155511"/>
                  <a:pt x="228204" y="171936"/>
                </a:cubicBezTo>
                <a:cubicBezTo>
                  <a:pt x="225803" y="186341"/>
                  <a:pt x="237440" y="199645"/>
                  <a:pt x="242058" y="213500"/>
                </a:cubicBezTo>
                <a:cubicBezTo>
                  <a:pt x="279004" y="208882"/>
                  <a:pt x="316974" y="209442"/>
                  <a:pt x="352895" y="199645"/>
                </a:cubicBezTo>
                <a:cubicBezTo>
                  <a:pt x="368959" y="195264"/>
                  <a:pt x="394458" y="188587"/>
                  <a:pt x="394458" y="171936"/>
                </a:cubicBezTo>
                <a:cubicBezTo>
                  <a:pt x="394458" y="157332"/>
                  <a:pt x="366749" y="162699"/>
                  <a:pt x="352895" y="158081"/>
                </a:cubicBezTo>
                <a:cubicBezTo>
                  <a:pt x="251295" y="167318"/>
                  <a:pt x="145969" y="157005"/>
                  <a:pt x="48095" y="185791"/>
                </a:cubicBezTo>
                <a:cubicBezTo>
                  <a:pt x="22261" y="193389"/>
                  <a:pt x="92510" y="216997"/>
                  <a:pt x="117367" y="227354"/>
                </a:cubicBezTo>
                <a:cubicBezTo>
                  <a:pt x="148402" y="240285"/>
                  <a:pt x="182146" y="245402"/>
                  <a:pt x="214349" y="255063"/>
                </a:cubicBezTo>
                <a:cubicBezTo>
                  <a:pt x="228337" y="259259"/>
                  <a:pt x="242058" y="264300"/>
                  <a:pt x="255913" y="268918"/>
                </a:cubicBezTo>
                <a:cubicBezTo>
                  <a:pt x="329804" y="264300"/>
                  <a:pt x="403958" y="262813"/>
                  <a:pt x="477586" y="255063"/>
                </a:cubicBezTo>
                <a:cubicBezTo>
                  <a:pt x="492109" y="253534"/>
                  <a:pt x="516285" y="255529"/>
                  <a:pt x="519149" y="241209"/>
                </a:cubicBezTo>
                <a:cubicBezTo>
                  <a:pt x="523199" y="220957"/>
                  <a:pt x="504662" y="201657"/>
                  <a:pt x="491440" y="185791"/>
                </a:cubicBezTo>
                <a:cubicBezTo>
                  <a:pt x="480780" y="172999"/>
                  <a:pt x="463731" y="167318"/>
                  <a:pt x="449877" y="158081"/>
                </a:cubicBezTo>
                <a:cubicBezTo>
                  <a:pt x="412931" y="162699"/>
                  <a:pt x="369338" y="150295"/>
                  <a:pt x="339040" y="171936"/>
                </a:cubicBezTo>
                <a:cubicBezTo>
                  <a:pt x="323546" y="183004"/>
                  <a:pt x="340705" y="212726"/>
                  <a:pt x="352895" y="227354"/>
                </a:cubicBezTo>
                <a:cubicBezTo>
                  <a:pt x="366064" y="243157"/>
                  <a:pt x="427831" y="261569"/>
                  <a:pt x="449877" y="268918"/>
                </a:cubicBezTo>
                <a:cubicBezTo>
                  <a:pt x="514531" y="259682"/>
                  <a:pt x="582883" y="264654"/>
                  <a:pt x="643840" y="241209"/>
                </a:cubicBezTo>
                <a:cubicBezTo>
                  <a:pt x="657471" y="235966"/>
                  <a:pt x="640313" y="209972"/>
                  <a:pt x="629986" y="199645"/>
                </a:cubicBezTo>
                <a:cubicBezTo>
                  <a:pt x="615382" y="185041"/>
                  <a:pt x="593550" y="180072"/>
                  <a:pt x="574567" y="171936"/>
                </a:cubicBezTo>
                <a:cubicBezTo>
                  <a:pt x="517698" y="147563"/>
                  <a:pt x="477741" y="151941"/>
                  <a:pt x="408313" y="144227"/>
                </a:cubicBezTo>
                <a:cubicBezTo>
                  <a:pt x="399077" y="162700"/>
                  <a:pt x="372934" y="180469"/>
                  <a:pt x="380604" y="199645"/>
                </a:cubicBezTo>
                <a:cubicBezTo>
                  <a:pt x="387676" y="217324"/>
                  <a:pt x="417023" y="214767"/>
                  <a:pt x="436022" y="213500"/>
                </a:cubicBezTo>
                <a:cubicBezTo>
                  <a:pt x="487540" y="210066"/>
                  <a:pt x="537622" y="195027"/>
                  <a:pt x="588422" y="185791"/>
                </a:cubicBezTo>
                <a:cubicBezTo>
                  <a:pt x="579186" y="176554"/>
                  <a:pt x="572944" y="162668"/>
                  <a:pt x="560713" y="158081"/>
                </a:cubicBezTo>
                <a:cubicBezTo>
                  <a:pt x="534410" y="148217"/>
                  <a:pt x="505008" y="150321"/>
                  <a:pt x="477586" y="144227"/>
                </a:cubicBezTo>
                <a:cubicBezTo>
                  <a:pt x="463330" y="141059"/>
                  <a:pt x="449877" y="134990"/>
                  <a:pt x="436022" y="130372"/>
                </a:cubicBezTo>
                <a:cubicBezTo>
                  <a:pt x="399077" y="134990"/>
                  <a:pt x="358488" y="127576"/>
                  <a:pt x="325186" y="144227"/>
                </a:cubicBezTo>
                <a:cubicBezTo>
                  <a:pt x="308155" y="152742"/>
                  <a:pt x="361657" y="159976"/>
                  <a:pt x="380604" y="158081"/>
                </a:cubicBezTo>
                <a:cubicBezTo>
                  <a:pt x="409667" y="155175"/>
                  <a:pt x="436022" y="139608"/>
                  <a:pt x="463731" y="130372"/>
                </a:cubicBezTo>
                <a:cubicBezTo>
                  <a:pt x="449876" y="116518"/>
                  <a:pt x="441494" y="92030"/>
                  <a:pt x="422167" y="88809"/>
                </a:cubicBezTo>
                <a:cubicBezTo>
                  <a:pt x="251504" y="60365"/>
                  <a:pt x="285996" y="85441"/>
                  <a:pt x="325186" y="144227"/>
                </a:cubicBezTo>
                <a:cubicBezTo>
                  <a:pt x="375986" y="134991"/>
                  <a:pt x="431404" y="139609"/>
                  <a:pt x="477586" y="116518"/>
                </a:cubicBezTo>
                <a:cubicBezTo>
                  <a:pt x="490648" y="109987"/>
                  <a:pt x="449127" y="74954"/>
                  <a:pt x="463731" y="74954"/>
                </a:cubicBezTo>
                <a:cubicBezTo>
                  <a:pt x="480382" y="74954"/>
                  <a:pt x="482204" y="102663"/>
                  <a:pt x="491440" y="116518"/>
                </a:cubicBezTo>
                <a:cubicBezTo>
                  <a:pt x="509913" y="107282"/>
                  <a:pt x="543463" y="109181"/>
                  <a:pt x="546858" y="88809"/>
                </a:cubicBezTo>
                <a:cubicBezTo>
                  <a:pt x="561660" y="0"/>
                  <a:pt x="486010" y="39819"/>
                  <a:pt x="463731" y="47245"/>
                </a:cubicBezTo>
                <a:cubicBezTo>
                  <a:pt x="472697" y="101038"/>
                  <a:pt x="454726" y="144227"/>
                  <a:pt x="519149" y="144227"/>
                </a:cubicBezTo>
                <a:cubicBezTo>
                  <a:pt x="533753" y="144227"/>
                  <a:pt x="546858" y="134990"/>
                  <a:pt x="560713" y="130372"/>
                </a:cubicBezTo>
                <a:cubicBezTo>
                  <a:pt x="565331" y="111899"/>
                  <a:pt x="558724" y="85516"/>
                  <a:pt x="574567" y="74954"/>
                </a:cubicBezTo>
                <a:cubicBezTo>
                  <a:pt x="585436" y="67708"/>
                  <a:pt x="589766" y="98910"/>
                  <a:pt x="602277" y="102663"/>
                </a:cubicBezTo>
                <a:cubicBezTo>
                  <a:pt x="637940" y="113362"/>
                  <a:pt x="676168" y="111900"/>
                  <a:pt x="713113" y="116518"/>
                </a:cubicBezTo>
                <a:cubicBezTo>
                  <a:pt x="699258" y="130372"/>
                  <a:pt x="687852" y="147213"/>
                  <a:pt x="671549" y="158081"/>
                </a:cubicBezTo>
                <a:cubicBezTo>
                  <a:pt x="659398" y="166182"/>
                  <a:pt x="643048" y="165405"/>
                  <a:pt x="629986" y="171936"/>
                </a:cubicBezTo>
                <a:cubicBezTo>
                  <a:pt x="615093" y="179383"/>
                  <a:pt x="602277" y="190409"/>
                  <a:pt x="588422" y="199645"/>
                </a:cubicBezTo>
                <a:cubicBezTo>
                  <a:pt x="579186" y="218118"/>
                  <a:pt x="580908" y="250736"/>
                  <a:pt x="560713" y="255063"/>
                </a:cubicBezTo>
                <a:cubicBezTo>
                  <a:pt x="506337" y="266715"/>
                  <a:pt x="449728" y="247350"/>
                  <a:pt x="394458" y="241209"/>
                </a:cubicBezTo>
                <a:cubicBezTo>
                  <a:pt x="333320" y="234416"/>
                  <a:pt x="310948" y="227258"/>
                  <a:pt x="255913" y="213500"/>
                </a:cubicBezTo>
                <a:cubicBezTo>
                  <a:pt x="246677" y="195027"/>
                  <a:pt x="228204" y="178734"/>
                  <a:pt x="228204" y="158081"/>
                </a:cubicBezTo>
                <a:cubicBezTo>
                  <a:pt x="228204" y="145019"/>
                  <a:pt x="259081" y="173119"/>
                  <a:pt x="255913" y="185791"/>
                </a:cubicBezTo>
                <a:cubicBezTo>
                  <a:pt x="251874" y="201945"/>
                  <a:pt x="228204" y="204264"/>
                  <a:pt x="214349" y="213500"/>
                </a:cubicBezTo>
                <a:cubicBezTo>
                  <a:pt x="163549" y="208882"/>
                  <a:pt x="111968" y="209649"/>
                  <a:pt x="61949" y="199645"/>
                </a:cubicBezTo>
                <a:cubicBezTo>
                  <a:pt x="41697" y="195595"/>
                  <a:pt x="13062" y="191529"/>
                  <a:pt x="6531" y="171936"/>
                </a:cubicBezTo>
                <a:cubicBezTo>
                  <a:pt x="0" y="152343"/>
                  <a:pt x="25004" y="134991"/>
                  <a:pt x="34240" y="116518"/>
                </a:cubicBezTo>
                <a:cubicBezTo>
                  <a:pt x="52713" y="121136"/>
                  <a:pt x="78233" y="115139"/>
                  <a:pt x="89658" y="130372"/>
                </a:cubicBezTo>
                <a:cubicBezTo>
                  <a:pt x="98420" y="142055"/>
                  <a:pt x="90408" y="171936"/>
                  <a:pt x="75804" y="171936"/>
                </a:cubicBezTo>
                <a:cubicBezTo>
                  <a:pt x="61200" y="171936"/>
                  <a:pt x="49798" y="138473"/>
                  <a:pt x="61949" y="130372"/>
                </a:cubicBezTo>
                <a:cubicBezTo>
                  <a:pt x="77792" y="119810"/>
                  <a:pt x="98894" y="139609"/>
                  <a:pt x="117367" y="144227"/>
                </a:cubicBezTo>
                <a:cubicBezTo>
                  <a:pt x="121985" y="158082"/>
                  <a:pt x="145077" y="181173"/>
                  <a:pt x="131222" y="185791"/>
                </a:cubicBezTo>
                <a:cubicBezTo>
                  <a:pt x="111629" y="192322"/>
                  <a:pt x="75804" y="158081"/>
                  <a:pt x="75804" y="15808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00099" y="884587"/>
            <a:ext cx="7543800" cy="4936425"/>
            <a:chOff x="3352800" y="1156322"/>
            <a:chExt cx="5286734" cy="4936425"/>
          </a:xfrm>
        </p:grpSpPr>
        <p:pic>
          <p:nvPicPr>
            <p:cNvPr id="11" name="Picture 5" descr="C:\Users\User\Desktop\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156322"/>
              <a:ext cx="5286734" cy="438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886200" y="5562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5562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0127" y="556952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8600" y="556952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1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06" y="1347519"/>
            <a:ext cx="230089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25908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রেচনতন্ত্র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32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98282"/>
            <a:ext cx="44650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715" y="2945714"/>
            <a:ext cx="676888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তা বলতে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556" y="5050199"/>
            <a:ext cx="71408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রেচন অঙ্গের মাধ্যমে বর্জ্য পদার্থ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নিঃসরণ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ব্যাখ্যা করতে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553" y="3855696"/>
            <a:ext cx="695744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নিঃশ্বাসের বায়ুতে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জলীয় বাষ্পের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উপস্থিতি পরীক্ষা করে  দেখাতে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0" y="1058977"/>
            <a:ext cx="2470142" cy="762000"/>
            <a:chOff x="2362201" y="762000"/>
            <a:chExt cx="2895600" cy="762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1762" y="914400"/>
              <a:ext cx="2304184" cy="45720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prstTxWarp prst="textPlain">
                <a:avLst/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44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8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74219"/>
            <a:ext cx="6172200" cy="30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7574" y="1222580"/>
            <a:ext cx="2743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30" y="5231308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8500" y="1162777"/>
            <a:ext cx="2895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কাজটি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172200" cy="30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1254789"/>
            <a:ext cx="7315199" cy="584775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প্রতিদিনের খাবার গুলো কী শরীরে জমে থাকে?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0665" y="1271733"/>
            <a:ext cx="4682670" cy="584775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লোকটি কী প্রতিদিন কাজটি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" y="1296047"/>
            <a:ext cx="7543800" cy="954107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পরিচ্ছন্নতাকর্মীর মত আমাদের দেহ থেকে বর্জ্য পদার্থ কী প্রতিনিয়ত বের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209800"/>
            <a:ext cx="6248400" cy="30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57574" y="1382369"/>
            <a:ext cx="1600201" cy="584775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রেচন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0003" y="5368012"/>
            <a:ext cx="5676899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দেহের বর্জ্য পদার্থ নিষ্কাশনকে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রেচন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4555" y="1382441"/>
            <a:ext cx="5105400" cy="523220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দেহের বর্জ্য পদার্থ বের হওয়াকে  কী বলবে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6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7" y="2689064"/>
            <a:ext cx="2200011" cy="21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Excratory system\human-perspiration-swe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7" y="1680842"/>
            <a:ext cx="2493663" cy="18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73973" y="972892"/>
            <a:ext cx="6705600" cy="523220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দেহের নাইট্রোজেনঘটিত বর্জ্য পদার্থ কার মাধ্যমে বের হয়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0617" y="1053331"/>
            <a:ext cx="7215414" cy="461665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কোন কোন অংগের মাধ্যমে বর্জ্য পদার্থ শরীর থেকে বের হতে দেখছ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4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53" y="4741488"/>
            <a:ext cx="776918" cy="10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75251"/>
            <a:ext cx="1997488" cy="21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Excratory system\332184-3822-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20" y="1834601"/>
            <a:ext cx="2449779" cy="27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600700" y="4347496"/>
            <a:ext cx="838200" cy="524006"/>
          </a:xfrm>
          <a:prstGeom prst="ellipse">
            <a:avLst/>
          </a:pr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5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3" grpId="1" animBg="1"/>
      <p:bldP spid="5" grpId="0" animBg="1"/>
      <p:bldP spid="5" grpId="1" animBg="1"/>
      <p:bldP spid="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1446</Words>
  <Application>Microsoft Office PowerPoint</Application>
  <PresentationFormat>On-screen Show (4:3)</PresentationFormat>
  <Paragraphs>231</Paragraphs>
  <Slides>19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</dc:subject>
  <dc:creator>Afroza nasreen sultana</dc:creator>
  <cp:lastModifiedBy>User</cp:lastModifiedBy>
  <cp:revision>182</cp:revision>
  <dcterms:created xsi:type="dcterms:W3CDTF">2006-08-16T00:00:00Z</dcterms:created>
  <dcterms:modified xsi:type="dcterms:W3CDTF">2020-11-21T09:30:36Z</dcterms:modified>
</cp:coreProperties>
</file>