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1" r:id="rId2"/>
    <p:sldId id="426" r:id="rId3"/>
    <p:sldId id="427" r:id="rId4"/>
    <p:sldId id="436" r:id="rId5"/>
    <p:sldId id="438" r:id="rId6"/>
    <p:sldId id="435" r:id="rId7"/>
    <p:sldId id="440" r:id="rId8"/>
    <p:sldId id="439" r:id="rId9"/>
    <p:sldId id="437" r:id="rId10"/>
    <p:sldId id="263" r:id="rId11"/>
    <p:sldId id="540" r:id="rId12"/>
    <p:sldId id="257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400" r:id="rId36"/>
    <p:sldId id="305" r:id="rId37"/>
    <p:sldId id="401" r:id="rId38"/>
    <p:sldId id="434" r:id="rId39"/>
    <p:sldId id="41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DDFA-DC79-49AB-8203-C83DFD07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22C35-3257-44B0-B19F-D434E62FC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5DE4B-467E-4C73-9AB6-A0EB285A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068B7-39D6-4490-A68E-A5F123D4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065A-BF88-40BA-ABE2-2EDF83A6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4C5A-B4C7-4FE6-AB41-41C8ED08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AB560-A8CD-491F-B736-6AA335F00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68C1-3BB8-4AEA-93CD-446844C0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3850-9A1D-4706-BC15-AB0FDECF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76C01-4DDE-4832-919B-AABC000F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6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8100C-5570-44EC-A35B-6C5901137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F7A87-EBDE-4682-B8D8-47DADF4EF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07F9-A13E-42B4-A2A3-3CA6F2AD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AE163-D7B7-458E-88A3-65965A83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2D53-EE35-4337-8451-CCF2FAC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CAF5-3D9D-41F9-BBA8-946AE81A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549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2F34-DD1D-4AFE-94DD-8A6EC3BF5012}" type="datetimeFigureOut">
              <a:rPr lang="en-US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4CCE-C2A3-473B-B3CE-9E28AB18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809" y="6454776"/>
            <a:ext cx="709780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6899-6DC4-4E15-8775-7B58E53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989" y="6356351"/>
            <a:ext cx="284549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23799-2D85-42AF-ACD2-515A69339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9840-4FEB-49A5-9C10-A19E8DFD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96C2-ED39-4DAE-A436-425C88A61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D6F70-E4EE-4D35-9362-D677B32E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D43A3-F4C6-48BB-BAC5-6BB58CD7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998B7-925D-44FC-8DB8-7F8D96F9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CA2F-68A5-4A00-9920-2DB196A5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BE98-6A1F-44F0-B3A9-63355DA51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69D8C-45E8-4C6E-A2BC-9AF5B17A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3CA6F-1758-4FBA-AD2B-9A564511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58E37-000A-4202-AE9C-2E5093C6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2D72-FFAE-4F78-A354-0ED67F06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EC11-EC9D-404A-8E8F-1F102B796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928BC-9925-41E2-897F-BA110EFC9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DAE59-3B34-4234-997E-DF4AFA74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39B2-B4AA-4684-9594-47E7109C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A6F99-0D9B-49C4-BF16-D02871AC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E01D-1C53-4B4B-9952-C25F9E26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F089D-44B0-471B-BAC0-8702E84C2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F2C57-941A-41E5-AC57-534B73669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3EE65-D4E0-492C-BBFB-4E1C00BD4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D8E35-9A1F-4883-9E40-0CA7B4420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5C60B-B80C-4D40-A8DA-EF28657F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673E8-3A4B-4ED4-8740-43C34AF6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F3147-EA19-4DDE-9A5A-A876D5E1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78AD-2A9E-4162-868B-B350A92F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A775F-92B0-47A6-AAE7-F98B7BFF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54D9E-A953-41BA-9256-865D929C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80870-BAB5-4F55-A5C8-B782E2C4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9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BE1B1-68E0-4068-981F-0ADD9360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F9EDC-366B-4BC1-89DE-A7F1A0EB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0B42D-BFEB-46C8-BBCA-7E775793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4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3BBF-3604-476F-A0F4-40405665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BF79-6294-42FD-9187-20948FA4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9EDF-45C8-4F81-B20E-30299FFFF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3EEF1-E6C9-41D3-B5C5-1AD2FA02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A1D2D-0AEA-462B-A3DE-307E173F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E0132-E215-4BBC-AE4C-7942D80B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4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C050-BD5F-4F9D-B40B-BFA37B90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16662-0CE4-4545-8E40-CB26E4527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B5071-4B37-4CA9-9A4D-5919B004E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01963-CF0E-4E76-8AC2-050CC799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5B345-1D0D-40E8-94F3-880470E3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0889F-A79B-457E-BDF4-BA409548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79983D-CF89-4FB0-8788-121E8015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145E5-19FA-4EA5-AF07-FC21B1011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E44E4-9E4C-47E8-B82C-4624B6404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27E7-D7BC-4DEA-A158-539CF35005A6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4790-2ADA-49F8-B2D9-7A11E81A7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1132-3BC0-4F03-BA61-70FFE428D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2097-0743-4AD8-91AA-03251B35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4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12">
            <a:extLst>
              <a:ext uri="{FF2B5EF4-FFF2-40B4-BE49-F238E27FC236}">
                <a16:creationId xmlns:a16="http://schemas.microsoft.com/office/drawing/2014/main" id="{1F77FF3A-AF5B-4157-8178-47759A97C0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836" y="733567"/>
            <a:ext cx="10460182" cy="5403995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C12F56-7170-4E34-92FC-E3452E305EF4}"/>
              </a:ext>
            </a:extLst>
          </p:cNvPr>
          <p:cNvSpPr/>
          <p:nvPr/>
        </p:nvSpPr>
        <p:spPr>
          <a:xfrm>
            <a:off x="1650207" y="4473413"/>
            <a:ext cx="9129713" cy="1041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অভিনন্দন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F38D2890-E965-4773-8604-1CA92DA7689E}"/>
              </a:ext>
            </a:extLst>
          </p:cNvPr>
          <p:cNvSpPr/>
          <p:nvPr/>
        </p:nvSpPr>
        <p:spPr>
          <a:xfrm>
            <a:off x="5968010" y="1843481"/>
            <a:ext cx="5337298" cy="428715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আইসিটি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নৈতিকতা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41B07-8E2B-453B-A2F6-37D709ED3F2A}"/>
              </a:ext>
            </a:extLst>
          </p:cNvPr>
          <p:cNvSpPr txBox="1"/>
          <p:nvPr/>
        </p:nvSpPr>
        <p:spPr>
          <a:xfrm>
            <a:off x="2119746" y="712069"/>
            <a:ext cx="8035636" cy="10223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2F3CA64B-804B-436E-944B-43F28736BA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9A936AD8-6978-45E6-A528-EE257B94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77" y="750312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7EC85CE-CCDA-4F3B-B32F-C227627B4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1806001"/>
            <a:ext cx="4849095" cy="437993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69977D-A8B7-4F21-8D5B-54B592E112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660" y="1819994"/>
            <a:ext cx="1760200" cy="446997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2A8182-570A-41CD-8A9A-69E32D7A54AF}"/>
              </a:ext>
            </a:extLst>
          </p:cNvPr>
          <p:cNvSpPr/>
          <p:nvPr/>
        </p:nvSpPr>
        <p:spPr>
          <a:xfrm>
            <a:off x="2119745" y="692869"/>
            <a:ext cx="8049491" cy="1127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শিক্ষাথীরা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আজকের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পাঠে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তোমরা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ea typeface="+mj-ea"/>
                <a:cs typeface="SolaimanLipi" panose="02000500020000020004" pitchFamily="2" charset="0"/>
              </a:rPr>
              <a:t>শিখবে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595C19-045F-42AA-AFCB-8DE661565E8D}"/>
              </a:ext>
            </a:extLst>
          </p:cNvPr>
          <p:cNvSpPr/>
          <p:nvPr/>
        </p:nvSpPr>
        <p:spPr>
          <a:xfrm>
            <a:off x="2585860" y="1924194"/>
            <a:ext cx="8613011" cy="4162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দশটি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সুনির্দিষ্ট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নির্দেশনা</a:t>
            </a:r>
            <a:r>
              <a:rPr lang="en-US" sz="3600" dirty="0">
                <a:latin typeface=" nikosh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অনৈতিক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defRPr/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অপরাধমূলক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 nikosh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কপিরাইট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3600" dirty="0">
              <a:latin typeface=" nikosh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dirty="0">
                <a:latin typeface=" nikosh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 nikosh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মোড়লদের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endParaRPr lang="en-US" sz="3600" dirty="0">
              <a:latin typeface=" nikosh"/>
            </a:endParaRP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2EB04842-DD8C-4454-8D3F-25A2421D4E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01753B87-4099-4BC7-9A52-98790E77D2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1" y="778022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78ADB0-077E-4F89-8760-883A01014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8" y="1685845"/>
            <a:ext cx="3210789" cy="445209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903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নৈতিকতা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197927" y="1648692"/>
            <a:ext cx="7006935" cy="45263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ইথিক্স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ইন্সটিটিউট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১৯৯২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দশটি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সুনির্দিষ্ট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নির্দেশনা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দিয়েছে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ক্ষতি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হস্তক্ষেপ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কারও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নাক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গলাবে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চুরির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উদ্দেশ্যে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৫।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মিথ্যা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 algn="ctr">
              <a:buAutoNum type="arabicPeriod"/>
            </a:pP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828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784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8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78ADB0-077E-4F89-8760-883A01014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9" y="1685845"/>
            <a:ext cx="2725880" cy="445209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903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নৈতিকতা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3713019" y="1648692"/>
            <a:ext cx="7491843" cy="44195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ইথিক্স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ইন্সটিটিউট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১৯৯২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দশটি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সুনির্দিষ্ট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নির্দেশনা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দিয়েছে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৬।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লাইসেন্সবিহীন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৭।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বিনা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অনুমতিতে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রিসোর্স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৮। 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কাজকে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নিজের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চালিয়ে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দিবে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৯।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আগে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১০।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ভালমন্দ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বিবেচনা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শ্রদ্ধাবোধ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algn="ctr"/>
            <a:endParaRPr lang="en-US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 algn="ctr">
              <a:buAutoNum type="arabicPeriod"/>
            </a:pP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828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784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12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অনৈতিক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অপরাধমূলক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5056909" y="2176805"/>
            <a:ext cx="618951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ডেটার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অননুমোদিতভাবে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উপায়কে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হ্যাকিং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4" y="757218"/>
            <a:ext cx="980210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552" y="789709"/>
            <a:ext cx="980209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606C1B-4608-4A11-ADED-837DDF41B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2176805"/>
            <a:ext cx="4156361" cy="3923977"/>
          </a:xfrm>
        </p:spPr>
      </p:pic>
    </p:spTree>
    <p:extLst>
      <p:ext uri="{BB962C8B-B14F-4D97-AF65-F5344CB8AC3E}">
        <p14:creationId xmlns:p14="http://schemas.microsoft.com/office/powerpoint/2010/main" val="8572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অনৈতিক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অপরাধমূলক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5029201" y="2176805"/>
            <a:ext cx="6217226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ফিশিং</a:t>
            </a:r>
            <a:endParaRPr lang="en-US" sz="4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মেসেজের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নকল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ফেইক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ওয়েবসাইটে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কৌশলে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বিশ্বস্ততা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অ্যাকসেস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নাম্বার,ক্রেডিট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নাম্বার,একাউন্ট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নাম্বার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চুরি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বিপদে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ফেলা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8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DA9D2-1105-442A-81C3-7C496349C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3" y="2176804"/>
            <a:ext cx="3969327" cy="3923977"/>
          </a:xfrm>
        </p:spPr>
      </p:pic>
    </p:spTree>
    <p:extLst>
      <p:ext uri="{BB962C8B-B14F-4D97-AF65-F5344CB8AC3E}">
        <p14:creationId xmlns:p14="http://schemas.microsoft.com/office/powerpoint/2010/main" val="18736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অনৈতিক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অপরাধমূলক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5029201" y="2176805"/>
            <a:ext cx="6217226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স্পামিং</a:t>
            </a:r>
            <a:endParaRPr lang="en-US" sz="44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অনাকাঙ্খিত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ইমেল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মেসেজ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পাঠানোকে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স্পামিং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স্পামিং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তাদেরকে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স্পামার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স্পামাররা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ইমেইল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অ্যাড্রেস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চুরি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প্রতারণামূক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মেসেজ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828608-5497-4D01-BBF7-15D0959BD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9"/>
          <a:stretch/>
        </p:blipFill>
        <p:spPr>
          <a:xfrm>
            <a:off x="945573" y="2176805"/>
            <a:ext cx="3958936" cy="3923976"/>
          </a:xfrm>
        </p:spPr>
      </p:pic>
    </p:spTree>
    <p:extLst>
      <p:ext uri="{BB962C8B-B14F-4D97-AF65-F5344CB8AC3E}">
        <p14:creationId xmlns:p14="http://schemas.microsoft.com/office/powerpoint/2010/main" val="33194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অনৈতিক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অপরাধমূলক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5056911" y="2176805"/>
            <a:ext cx="6217226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4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পাইরেসি</a:t>
            </a:r>
            <a:endParaRPr lang="en-US" sz="4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1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লাইসেন্সবিহীনভাবে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স্বত্ত্বাধিকারীর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অনুমোদন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ব্যতিরেকে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নিজের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চালিয়ে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পরিবর্তন-পরিবর্ধন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পাইরেসি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0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5402D-C7AC-46DF-9247-1418AEBC3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3" y="2176805"/>
            <a:ext cx="4083628" cy="3923976"/>
          </a:xfrm>
        </p:spPr>
      </p:pic>
    </p:spTree>
    <p:extLst>
      <p:ext uri="{BB962C8B-B14F-4D97-AF65-F5344CB8AC3E}">
        <p14:creationId xmlns:p14="http://schemas.microsoft.com/office/powerpoint/2010/main" val="22103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অনৈতিক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অপরাধমূলক</a:t>
            </a:r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5029201" y="2176805"/>
            <a:ext cx="6217226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প্লেজিয়ারিজম</a:t>
            </a:r>
            <a:endParaRPr lang="en-US" sz="40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ব্যাক্তি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সাহিত্যকর্ম,গবেষণাপত্র,সম্পাদনা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কর্ম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হুবহু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আংশিক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নিজের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হলো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প্লেজিয়ারিজম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4403AC-7CCD-4868-A5E1-185477479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3" y="2176805"/>
            <a:ext cx="4026479" cy="3923978"/>
          </a:xfrm>
        </p:spPr>
      </p:pic>
    </p:spTree>
    <p:extLst>
      <p:ext uri="{BB962C8B-B14F-4D97-AF65-F5344CB8AC3E}">
        <p14:creationId xmlns:p14="http://schemas.microsoft.com/office/powerpoint/2010/main" val="28722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কপিরাইট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627420" y="2176805"/>
            <a:ext cx="6660572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সৃজনশীল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সৃষ্টিকর্মের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পুনরুৎপাদন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অবৈধ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বন্ধের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যেহেতু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পুনরুৎপাদনের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এটিকে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কপিরাইট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8B66C9-3F9F-486B-A4D5-65003ACEA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3" y="2176805"/>
            <a:ext cx="3640282" cy="3923977"/>
          </a:xfrm>
        </p:spPr>
      </p:pic>
    </p:spTree>
    <p:extLst>
      <p:ext uri="{BB962C8B-B14F-4D97-AF65-F5344CB8AC3E}">
        <p14:creationId xmlns:p14="http://schemas.microsoft.com/office/powerpoint/2010/main" val="24306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BEE0E5-6584-430C-A6AB-7AB1C226805F}"/>
              </a:ext>
            </a:extLst>
          </p:cNvPr>
          <p:cNvSpPr txBox="1">
            <a:spLocks/>
          </p:cNvSpPr>
          <p:nvPr/>
        </p:nvSpPr>
        <p:spPr>
          <a:xfrm>
            <a:off x="2702719" y="1967347"/>
            <a:ext cx="8491753" cy="414943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  <a:p>
            <a:pPr marL="0" indent="0" algn="ctr">
              <a:buNone/>
              <a:defRPr/>
            </a:pP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মোঃগোলাম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মুর্শেদ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  <a:p>
            <a:pPr marL="0" indent="0" algn="ctr">
              <a:buNone/>
              <a:defRPr/>
            </a:pP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                   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সহকারী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অধ্যাপক,আইসিটি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বিভাগ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  <a:cs typeface="SolaimanLipi" panose="02000500020000020004" pitchFamily="2" charset="0"/>
            </a:endParaRPr>
          </a:p>
          <a:p>
            <a:pPr marL="0" indent="0" algn="ctr">
              <a:buNone/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আর্মড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পুলিশ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ব্যাটালিয়ন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পাবলিক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স্কুল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কলেজ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বগুড়া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।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  <a:cs typeface="SolaimanLipi" panose="02000500020000020004" pitchFamily="2" charset="0"/>
            </a:endParaRPr>
          </a:p>
          <a:p>
            <a:pPr marL="0" indent="0" algn="ctr">
              <a:buNone/>
              <a:defRPr/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মোবাইল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: ০১৭১৮-০৮২৬২৮</a:t>
            </a:r>
          </a:p>
          <a:p>
            <a:pPr marL="0" indent="0" algn="ctr">
              <a:buNone/>
              <a:defRPr/>
            </a:pP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E_mail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anose="02000500020000020004" pitchFamily="2" charset="0"/>
              </a:rPr>
              <a:t>: morshydapbn@gmail.com</a:t>
            </a:r>
          </a:p>
          <a:p>
            <a:pPr marL="0" indent="0" algn="ctr">
              <a:buNone/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SolaimanLipi" panose="02000500020000020004" pitchFamily="2" charset="0"/>
            </a:endParaRPr>
          </a:p>
          <a:p>
            <a:pPr marL="0" indent="0" algn="ctr">
              <a:buNone/>
              <a:defRPr/>
            </a:pP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 algn="ctr">
              <a:buNone/>
              <a:defRPr/>
            </a:pPr>
            <a:endParaRPr lang="en-US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7638D-723B-45BB-9B14-EC3DCDF687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773" y="2250209"/>
            <a:ext cx="1783212" cy="3825009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5E4FF4-4507-495A-B77A-AF707C9ECF90}"/>
              </a:ext>
            </a:extLst>
          </p:cNvPr>
          <p:cNvSpPr/>
          <p:nvPr/>
        </p:nvSpPr>
        <p:spPr>
          <a:xfrm>
            <a:off x="2085109" y="693162"/>
            <a:ext cx="8049492" cy="1173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শিক্ষক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পরিচিতি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A4FBA9C0-61EE-4646-A541-DD71DC2B27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741341"/>
            <a:ext cx="966356" cy="1124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507716F5-662E-43C3-99BB-7E0EC4A9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72" y="681037"/>
            <a:ext cx="952500" cy="1100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433455" y="2176805"/>
            <a:ext cx="68545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আইন-২০০৬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সালের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৫৭(১)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ধারামতে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অনধিক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কারাদন্ড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অনধিক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কোটি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অথদন্ড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দেওয়ার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A9CEB272-9AA0-4EA4-80E4-0D2779E07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8" y="2176804"/>
            <a:ext cx="3404756" cy="3923978"/>
          </a:xfrm>
        </p:spPr>
      </p:pic>
    </p:spTree>
    <p:extLst>
      <p:ext uri="{BB962C8B-B14F-4D97-AF65-F5344CB8AC3E}">
        <p14:creationId xmlns:p14="http://schemas.microsoft.com/office/powerpoint/2010/main" val="17315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461164" y="2176805"/>
            <a:ext cx="6826828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পর্নগ্রাফি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-২০১২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ব্যাক্তি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ফোন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ইলেক্ট্রনিক্স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পর্নগ্রাফি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সর্বচ্চো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সংশ্রম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কারাদন্ড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২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অর্থদন্ডে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দন্ডিত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62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91F5DE6E-3128-48B2-8576-1ED042739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8" y="2176804"/>
            <a:ext cx="3432465" cy="3923978"/>
          </a:xfrm>
        </p:spPr>
      </p:pic>
    </p:spTree>
    <p:extLst>
      <p:ext uri="{BB962C8B-B14F-4D97-AF65-F5344CB8AC3E}">
        <p14:creationId xmlns:p14="http://schemas.microsoft.com/office/powerpoint/2010/main" val="6053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7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627420" y="2176805"/>
            <a:ext cx="6660572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পর্নগ্রাফি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-২০১২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ব্যাক্তি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ওয়েবসাইট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ফোন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ইলেক্ট্রনিক্স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পর্নগ্রাফি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সর্বচ্চো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সংশ্রম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কারাদন্ড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২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অর্থদন্ডে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দন্ডিত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0C2CB39-6C8D-4D79-BC44-C26D1CC29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8" y="2176805"/>
            <a:ext cx="3723412" cy="3923978"/>
          </a:xfrm>
        </p:spPr>
      </p:pic>
    </p:spTree>
    <p:extLst>
      <p:ext uri="{BB962C8B-B14F-4D97-AF65-F5344CB8AC3E}">
        <p14:creationId xmlns:p14="http://schemas.microsoft.com/office/powerpoint/2010/main" val="37027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627420" y="2176805"/>
            <a:ext cx="6660572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২০১৮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প্রণিত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আংশিক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আলোকপাত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7"/>
            <a:ext cx="834737" cy="133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0C2CB39-6C8D-4D79-BC44-C26D1CC29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8" y="2176804"/>
            <a:ext cx="3626428" cy="3923978"/>
          </a:xfrm>
        </p:spPr>
      </p:pic>
    </p:spTree>
    <p:extLst>
      <p:ext uri="{BB962C8B-B14F-4D97-AF65-F5344CB8AC3E}">
        <p14:creationId xmlns:p14="http://schemas.microsoft.com/office/powerpoint/2010/main" val="33381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76805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ব্যাক্তি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গুরত্বপূণ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পরিকাঠামোয়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বেআইনি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ক্ষতিসাধন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বিনষ্ট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অকার্যকরের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ধবংস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/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অকার্যকর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11D6B37C-90DE-4148-B88E-87D12D9F8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3" y="2174910"/>
            <a:ext cx="3626430" cy="39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89089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ইলেক্ট্রনিক্স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সিস্টেমে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অবৈধভাবে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সেখান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উদ্ধৃতাংশ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উপাত্তের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অনুলিপি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সংগ্রহ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55B859AF-B81E-40B2-976C-5F028C72F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8" y="2189089"/>
            <a:ext cx="3584865" cy="39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76805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ইলেক্ট্রনিক্স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মুক্তিযুদ্ধ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মুক্তিযুদ্ধের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চেতনা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জাতির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পতাকার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বিরুদ্ধে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অপপ্রচার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মদদ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E9DEA-759B-4CF1-AD14-E1970BF3280F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4C42EC18-6C76-4371-8560-C9F3EC5C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D6879F2C-6056-46D7-BF9B-3332762BD0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0228BF04-B5EB-419E-B7C8-B139A809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8" y="2176805"/>
            <a:ext cx="3584865" cy="39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76805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রাষ্ট্রের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অখন্ডতা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সাবভৌমত্ব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ভাবমুর্তি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ক্ষুন্ন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বিভ্রান্তিকর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অপপ্রচার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কাযকলাপ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ধর্মীও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অনুভুতিতে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আঘাত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জাতিগত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ঘৃণা-উস্কানি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বিভেদ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/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বিদ্বেষ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সামাজিকভাবে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বিশৃঙখলার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এরুপ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930508-4048-4C85-A82C-C7D15B0B40C2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F3BF89EA-6193-4109-A4ED-3558B10A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4B2D8D65-4A75-467A-926E-7BE1EEA339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73B1AE81-5430-4E03-BF6C-0A78964C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8" y="2180517"/>
            <a:ext cx="3612575" cy="39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89089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উদ্দেশ্য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প্রণোদিতভাবে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ব্যাক্তিগত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ভাবমুর্তি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নষ্ট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অপমান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অপদস্ত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ভয়ভীতি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হুমকি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17B18B-96BB-43CB-9A5C-A6C237BA1EE4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9A99E743-B3E8-4560-924E-2BFAAF5F24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F1CE5A5F-3236-4CFA-98F6-12A7FC3704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B3B93CAD-F05E-45DB-AE7E-E78D03378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8" y="2189089"/>
            <a:ext cx="3612575" cy="39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76805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বীমা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আথিক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আধাসরকারি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স্বায়ত্তশাসিত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অবৈধ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অনুপ্রবেশ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ক্ষতি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তছরুপ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অত্যন্ত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পোপনীয়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চুরি,তথ্য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পাচার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A98204-8919-4E0B-B4B0-CA84DF3DE889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E8C87D8C-F06A-4FCB-A0F7-81D688DAAA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24E910C3-29F0-443E-A967-3C949F07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5EA1EA86-58E1-46BE-87A3-0E52E4D88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9" y="2176805"/>
            <a:ext cx="3557156" cy="39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74215595-9AC2-43D7-AE7E-012F19434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1579" b="14367"/>
          <a:stretch/>
        </p:blipFill>
        <p:spPr>
          <a:xfrm>
            <a:off x="1308979" y="1646019"/>
            <a:ext cx="2557678" cy="4477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F80847-2211-4031-95F2-6B3CCBB390F7}"/>
              </a:ext>
            </a:extLst>
          </p:cNvPr>
          <p:cNvSpPr txBox="1">
            <a:spLocks/>
          </p:cNvSpPr>
          <p:nvPr/>
        </p:nvSpPr>
        <p:spPr>
          <a:xfrm>
            <a:off x="2081938" y="735018"/>
            <a:ext cx="8115009" cy="1154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br>
              <a:rPr lang="en-US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r>
              <a:rPr lang="en-US" sz="8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br>
              <a:rPr lang="en-US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endParaRPr lang="en-US" sz="8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F18F34F-7D55-4C2F-A953-3576C633CCAB}"/>
              </a:ext>
            </a:extLst>
          </p:cNvPr>
          <p:cNvSpPr txBox="1">
            <a:spLocks/>
          </p:cNvSpPr>
          <p:nvPr/>
        </p:nvSpPr>
        <p:spPr>
          <a:xfrm>
            <a:off x="4253345" y="1953491"/>
            <a:ext cx="7051964" cy="4170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endParaRPr lang="en-US" sz="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57200" lvl="1" indent="0">
              <a:buNone/>
              <a:defRPr/>
            </a:pP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57200" lvl="1" indent="0">
              <a:buNone/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শ্রেণী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 :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একাদশ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457200" lvl="1" indent="0">
              <a:buNone/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শাখা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 :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(ক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শাখা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</a:t>
            </a:r>
          </a:p>
          <a:p>
            <a:pPr marL="457200" lvl="1" indent="0">
              <a:buNone/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মোট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ছাত্র-ছাত্রী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 	:  ৮০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57200" lvl="1" indent="0">
              <a:buNone/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উপস্থিতি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ছাত্র-ছাত্রী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	:  ৭৮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57200" lvl="1" indent="0">
              <a:buNone/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পিরিয়ড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    		:  ২য়</a:t>
            </a:r>
          </a:p>
          <a:p>
            <a:pPr marL="457200" lvl="1" indent="0">
              <a:buNone/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:  ৪৫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57200" lvl="1" indent="0">
              <a:buNone/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তারিখ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		 	:  ২১-১১-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০২০ইং</a:t>
            </a:r>
          </a:p>
          <a:p>
            <a:pPr marL="457200" lvl="1" indent="0">
              <a:buNone/>
              <a:defRPr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457200" lvl="1" indent="0">
              <a:buNone/>
              <a:defRPr/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D747B060-748D-4FDB-8CF8-2EAAF4B316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9" y="790625"/>
            <a:ext cx="872834" cy="1162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32D3366-7D62-4F4E-9210-EB7846E91F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722602"/>
            <a:ext cx="910645" cy="1154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682835" y="2176805"/>
            <a:ext cx="657744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আওতায়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উল্লেখিত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কৃত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মেয়াদের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দন্ড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F93745-35D6-46A4-8458-255B04D8D617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8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endParaRPr lang="en-US" sz="8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D9830341-25F4-408C-8A05-72121ADFE7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15B662D7-1007-480F-B107-0D048C1F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17" y="789709"/>
            <a:ext cx="834737" cy="130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2190FD5D-B857-4FFF-95AC-BF835546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8" y="2176805"/>
            <a:ext cx="3723412" cy="39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9C62B-B53D-4261-BC6D-DFA6DFB6AB05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মোড়লদের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76805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ফেসবুক</a:t>
            </a:r>
            <a:endParaRPr lang="en-US" sz="4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ব্যক্তিগত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ক্যামব্রিজ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এনালিটিকাকে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উদ্দেশ্যে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হোয়াটসঅ্যাপ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বিভ্রান্তিকর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দেওয়ার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১১০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মিলিয়ন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ইউরো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জরিমানা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হয়েছিল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1DE800F5-D20B-4ADB-8516-355C1B0C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CA1373A3-E626-4EFF-9408-280DFE08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62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EF7CCD-090C-4613-BFB7-E761C10D2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8" y="2176806"/>
            <a:ext cx="3515592" cy="3766794"/>
          </a:xfrm>
        </p:spPr>
      </p:pic>
    </p:spTree>
    <p:extLst>
      <p:ext uri="{BB962C8B-B14F-4D97-AF65-F5344CB8AC3E}">
        <p14:creationId xmlns:p14="http://schemas.microsoft.com/office/powerpoint/2010/main" val="156525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76805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এ্যাপল</a:t>
            </a:r>
            <a:r>
              <a:rPr lang="en-US" sz="54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কর্পোরেশন</a:t>
            </a:r>
            <a:endParaRPr lang="en-US" sz="5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ফাঁকি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দেওয়ার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আয়ারল্যান্ডকে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১৪.৫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বিলিয়ন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ইউরো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ফেরত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EF7CCD-090C-4613-BFB7-E761C10D2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8" y="2176806"/>
            <a:ext cx="3515592" cy="3766794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244FE1-C939-4ABC-B977-92466B9585A8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মোড়লদের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6C67FAA9-E383-4C98-8DB7-9A29F18855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9C439C7-910A-43A9-B860-716ED75137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62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76805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গুগল</a:t>
            </a:r>
            <a:endParaRPr lang="en-US" sz="40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ভঙ্গ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কোম্পানির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অস্তিত্ব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বিপন্ন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ভংগ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বিলিয়ন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ইউরো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জরিমানা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EF7CCD-090C-4613-BFB7-E761C10D2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8" y="2176806"/>
            <a:ext cx="3515592" cy="3766794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F277EE-0012-44D2-ADC9-A0E7F8F3EBAE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মোড়লদের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59892661-AF72-4536-AB54-3C9E340DA0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454080-FD2D-4C4F-9475-87939D6C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62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34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EEE83-ADE0-4A37-B8E6-8EDAF2FF0A66}"/>
              </a:ext>
            </a:extLst>
          </p:cNvPr>
          <p:cNvSpPr/>
          <p:nvPr/>
        </p:nvSpPr>
        <p:spPr>
          <a:xfrm>
            <a:off x="4585855" y="2176805"/>
            <a:ext cx="6702137" cy="3923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আমাজন</a:t>
            </a:r>
            <a:endParaRPr lang="en-US" sz="5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নিয়ম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বহির্ভূত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কাজের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জার্মানিতে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আমাজনের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বিরুদ্ধে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তদন্ত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চলছে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EF7CCD-090C-4613-BFB7-E761C10D2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7" y="2176804"/>
            <a:ext cx="3681847" cy="3923977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9C43C8-D744-4E80-9DA1-6B9D4FF08FE8}"/>
              </a:ext>
            </a:extLst>
          </p:cNvPr>
          <p:cNvSpPr/>
          <p:nvPr/>
        </p:nvSpPr>
        <p:spPr>
          <a:xfrm>
            <a:off x="2078181" y="682912"/>
            <a:ext cx="8007928" cy="14091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মোড়লদের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শাস্তি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B6C4D3B0-EB78-40D6-A33C-F9E9AAA4BA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6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2A2A1E2-B360-4A8C-878D-5C8B78F4DB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62" y="757218"/>
            <a:ext cx="834737" cy="133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35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2CA1FE-E2A2-419B-A669-B25052F3D5D4}"/>
              </a:ext>
            </a:extLst>
          </p:cNvPr>
          <p:cNvSpPr/>
          <p:nvPr/>
        </p:nvSpPr>
        <p:spPr>
          <a:xfrm>
            <a:off x="2148682" y="703120"/>
            <a:ext cx="7978990" cy="9921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  <a:p>
            <a:pPr algn="ctr">
              <a:defRPr/>
            </a:pPr>
            <a:r>
              <a:rPr lang="bn-BD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একক কাজ</a:t>
            </a:r>
            <a:br>
              <a:rPr lang="en-US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AutoShape 57">
            <a:extLst>
              <a:ext uri="{FF2B5EF4-FFF2-40B4-BE49-F238E27FC236}">
                <a16:creationId xmlns:a16="http://schemas.microsoft.com/office/drawing/2014/main" id="{29961379-93C6-4A6F-90AC-1C3D61D9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392614"/>
            <a:ext cx="4413250" cy="769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itchFamily="2" charset="0"/>
              </a:rPr>
              <a:t>গ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itchFamily="2" charset="0"/>
              </a:rPr>
              <a:t>.</a:t>
            </a:r>
            <a:r>
              <a:rPr lang="en-US" sz="4400" b="1" spc="-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১৯৯০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  <a:cs typeface="Times New Roman" panose="02020603050405020304" pitchFamily="18" charset="0"/>
            </a:endParaRPr>
          </a:p>
        </p:txBody>
      </p:sp>
      <p:sp>
        <p:nvSpPr>
          <p:cNvPr id="16" name="AutoShape 56">
            <a:extLst>
              <a:ext uri="{FF2B5EF4-FFF2-40B4-BE49-F238E27FC236}">
                <a16:creationId xmlns:a16="http://schemas.microsoft.com/office/drawing/2014/main" id="{A72E91A3-5224-46ED-9590-A4A242C40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228" y="4338639"/>
            <a:ext cx="4199587" cy="823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itchFamily="2" charset="0"/>
              </a:rPr>
              <a:t>ঘ.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১৯৯৩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C8DDE7-FC85-412C-BCE1-68BCA4F493ED}"/>
              </a:ext>
            </a:extLst>
          </p:cNvPr>
          <p:cNvSpPr/>
          <p:nvPr/>
        </p:nvSpPr>
        <p:spPr>
          <a:xfrm>
            <a:off x="2590800" y="5232401"/>
            <a:ext cx="8673707" cy="8048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সঠিক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উত্তর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: </a:t>
            </a:r>
            <a:r>
              <a:rPr lang="en-US" sz="4400" b="1" spc="-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১৯৯২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9" name="AutoShape 55">
            <a:extLst>
              <a:ext uri="{FF2B5EF4-FFF2-40B4-BE49-F238E27FC236}">
                <a16:creationId xmlns:a16="http://schemas.microsoft.com/office/drawing/2014/main" id="{08B2B570-7BD0-4870-8E31-1DF162926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962" y="3363914"/>
            <a:ext cx="4220225" cy="904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  <a:cs typeface="SolaimanLipi" pitchFamily="2" charset="0"/>
            </a:endParaRPr>
          </a:p>
          <a:p>
            <a:pPr algn="ctr">
              <a:defRPr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itchFamily="2" charset="0"/>
              </a:rPr>
              <a:t>খ.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১৯৮২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itchFamily="2" charset="0"/>
              </a:rPr>
              <a:t> 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1A99CC-0301-4A5A-A9DF-14F42C2A9B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7493" y="1762034"/>
            <a:ext cx="1609129" cy="4430634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2" name="AutoShape 52">
            <a:extLst>
              <a:ext uri="{FF2B5EF4-FFF2-40B4-BE49-F238E27FC236}">
                <a16:creationId xmlns:a16="http://schemas.microsoft.com/office/drawing/2014/main" id="{9CBE5AF5-B718-415E-8C35-D9C159043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46250"/>
            <a:ext cx="8673707" cy="152558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086"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 defTabSz="684086">
              <a:defRPr/>
            </a:pP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ইথিক্স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ইন্সটিটিউট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 defTabSz="684086">
              <a:defRPr/>
            </a:pP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নির্দেশনা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দিয়েছে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algn="ctr" defTabSz="684086">
              <a:defRPr/>
            </a:pP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AutoShape 53">
            <a:extLst>
              <a:ext uri="{FF2B5EF4-FFF2-40B4-BE49-F238E27FC236}">
                <a16:creationId xmlns:a16="http://schemas.microsoft.com/office/drawing/2014/main" id="{5CA0ED53-E30B-4A27-A3B4-23B12777F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363914"/>
            <a:ext cx="4413250" cy="904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ক.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১৯৯২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0B97EE40-CE5D-48C0-BF93-CDD504F9EF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Content Placeholder 12">
            <a:extLst>
              <a:ext uri="{FF2B5EF4-FFF2-40B4-BE49-F238E27FC236}">
                <a16:creationId xmlns:a16="http://schemas.microsoft.com/office/drawing/2014/main" id="{73567212-AE22-4A2E-8793-B22B0A0ADE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681037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05F96DA5-7B30-41A3-BFE4-ECBB8D23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3090" y="1953492"/>
            <a:ext cx="1745927" cy="427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63B1C0-F8C2-44C5-8A29-D9A9CC38167F}"/>
              </a:ext>
            </a:extLst>
          </p:cNvPr>
          <p:cNvSpPr/>
          <p:nvPr/>
        </p:nvSpPr>
        <p:spPr>
          <a:xfrm>
            <a:off x="2701633" y="1911352"/>
            <a:ext cx="8550893" cy="414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1">
              <a:defRPr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ক. 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ফিশিং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  <a:p>
            <a:pPr lvl="1">
              <a:defRPr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খ. 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সাইবার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ক্রাইম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pPr lvl="1">
              <a:defRPr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গ. 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হ্যাকিং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pPr lvl="1">
              <a:defRPr/>
            </a:pP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ঘ.প্লেজিয়ারিজম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pPr lvl="1">
              <a:defRPr/>
            </a:pP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193DC5-6D33-41A6-B7C0-6A5DAC6AC783}"/>
              </a:ext>
            </a:extLst>
          </p:cNvPr>
          <p:cNvSpPr/>
          <p:nvPr/>
        </p:nvSpPr>
        <p:spPr>
          <a:xfrm>
            <a:off x="2133600" y="713079"/>
            <a:ext cx="8035636" cy="11445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ctr">
              <a:defRPr/>
            </a:pPr>
            <a:r>
              <a:rPr lang="en-US" sz="9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মূল্যায়ন</a:t>
            </a:r>
            <a:endParaRPr lang="en-US" sz="9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  <a:p>
            <a:pPr algn="ctr">
              <a:defRPr/>
            </a:pPr>
            <a:endParaRPr lang="bn-BD" sz="9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771BBDC7-32E6-4CD4-922D-027F249A6E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1"/>
            <a:ext cx="955966" cy="1144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708304F1-6CE4-4A18-BC32-8510357991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681037"/>
            <a:ext cx="910645" cy="1176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077042F-64B3-4486-B0F2-F6BC76EF53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7555" y="1786996"/>
            <a:ext cx="1766564" cy="4420709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C3D969-CFCD-40A8-8AB4-7F4B2A055263}"/>
              </a:ext>
            </a:extLst>
          </p:cNvPr>
          <p:cNvSpPr txBox="1"/>
          <p:nvPr/>
        </p:nvSpPr>
        <p:spPr>
          <a:xfrm>
            <a:off x="4175919" y="1838325"/>
            <a:ext cx="4894262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 -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দল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CA11B-7E82-462B-8B29-511DFF5B3625}"/>
              </a:ext>
            </a:extLst>
          </p:cNvPr>
          <p:cNvSpPr txBox="1"/>
          <p:nvPr/>
        </p:nvSpPr>
        <p:spPr>
          <a:xfrm>
            <a:off x="4175919" y="4038601"/>
            <a:ext cx="4894262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itchFamily="2" charset="0"/>
              </a:rPr>
              <a:t>খ-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  <a:cs typeface="SolaimanLipi" pitchFamily="2" charset="0"/>
              </a:rPr>
              <a:t>দল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  <a:cs typeface="SolaimanLipi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B9A9A6-F6D6-47BB-8F07-D1BEAEE5C31B}"/>
              </a:ext>
            </a:extLst>
          </p:cNvPr>
          <p:cNvSpPr/>
          <p:nvPr/>
        </p:nvSpPr>
        <p:spPr>
          <a:xfrm>
            <a:off x="2702719" y="2495551"/>
            <a:ext cx="8553450" cy="1387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4086"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ctr" defTabSz="684086">
              <a:defRPr/>
            </a:pP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ইথিক্স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ইন্সটিটিউট-এর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ব্যবহারকারীদের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নির্দেশনা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>
              <a:defRPr/>
            </a:pP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367791-B5BB-4F74-B3BD-EBF28C0DEFA0}"/>
              </a:ext>
            </a:extLst>
          </p:cNvPr>
          <p:cNvSpPr/>
          <p:nvPr/>
        </p:nvSpPr>
        <p:spPr>
          <a:xfrm>
            <a:off x="2474119" y="4810126"/>
            <a:ext cx="8782050" cy="1387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সাইবার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আইন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সম্পর্কে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আলোচনা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908688-5AA8-4C7D-BF8A-0E3D7F78BE31}"/>
              </a:ext>
            </a:extLst>
          </p:cNvPr>
          <p:cNvSpPr/>
          <p:nvPr/>
        </p:nvSpPr>
        <p:spPr>
          <a:xfrm>
            <a:off x="2105891" y="650876"/>
            <a:ext cx="8063346" cy="10842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দলীয়</a:t>
            </a:r>
            <a:r>
              <a:rPr lang="en-US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4DB5BA02-46CA-47C7-A881-A1544BD65A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7F9B9FA-48BE-4AAD-A468-9C312CE519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681037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1F6803-92B6-4F9E-94F6-12416111CF6B}"/>
              </a:ext>
            </a:extLst>
          </p:cNvPr>
          <p:cNvGrpSpPr/>
          <p:nvPr/>
        </p:nvGrpSpPr>
        <p:grpSpPr>
          <a:xfrm>
            <a:off x="1106985" y="789823"/>
            <a:ext cx="8896002" cy="1011912"/>
            <a:chOff x="916577" y="554352"/>
            <a:chExt cx="3961824" cy="675424"/>
          </a:xfrm>
          <a:solidFill>
            <a:srgbClr val="0070C0"/>
          </a:solidFill>
        </p:grpSpPr>
        <p:pic>
          <p:nvPicPr>
            <p:cNvPr id="7" name="Picture 7" descr="cubo_rosso_architetto_fr_01">
              <a:extLst>
                <a:ext uri="{FF2B5EF4-FFF2-40B4-BE49-F238E27FC236}">
                  <a16:creationId xmlns:a16="http://schemas.microsoft.com/office/drawing/2014/main" id="{F4E96BE6-B34F-4E66-A3CC-330F1F7A8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6577" y="554352"/>
              <a:ext cx="1447800" cy="67542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98591269-B354-4DF2-A106-904256B4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651" y="555981"/>
              <a:ext cx="3021750" cy="659727"/>
            </a:xfrm>
            <a:prstGeom prst="chevron">
              <a:avLst>
                <a:gd name="adj" fmla="val 396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68564" tIns="34282" rIns="68564" bIns="34282" anchor="ctr"/>
            <a:lstStyle/>
            <a:p>
              <a:pPr>
                <a:defRPr/>
              </a:pPr>
              <a:r>
                <a:rPr lang="en-US" sz="5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7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বাড়ীর</a:t>
              </a:r>
              <a:r>
                <a:rPr lang="bn-BD" sz="7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olaimanLipi" pitchFamily="2" charset="0"/>
                  <a:cs typeface="SolaimanLipi" pitchFamily="2" charset="0"/>
                </a:rPr>
                <a:t> কাজ</a:t>
              </a:r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E2B8DA5-CC0F-40E4-8C80-1186E661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1113" y="1628147"/>
            <a:ext cx="3754742" cy="459254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41A86B07-9EED-41C6-AA39-2CDCADA187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1882" y="1871818"/>
            <a:ext cx="6567054" cy="1640312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55B5D3-2F18-4A08-BA91-0BC282607F56}"/>
              </a:ext>
            </a:extLst>
          </p:cNvPr>
          <p:cNvSpPr/>
          <p:nvPr/>
        </p:nvSpPr>
        <p:spPr>
          <a:xfrm>
            <a:off x="870744" y="3638550"/>
            <a:ext cx="6280150" cy="2427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ইন্টারনেটের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মাধ্যমে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সংঘটিত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অনৈতিক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এবং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অপরাধমূলক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কাজগুলো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সম্পর্কে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আলোচনা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।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AF849D8-0DEE-4554-B0E9-A65E5E692F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098" y="818879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BF27CC-805A-4249-803A-D8911A22AB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6637" y="748259"/>
            <a:ext cx="10598727" cy="5638687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8F02EB1-50DE-4FA1-952D-A38464359BC5}"/>
              </a:ext>
            </a:extLst>
          </p:cNvPr>
          <p:cNvSpPr/>
          <p:nvPr/>
        </p:nvSpPr>
        <p:spPr>
          <a:xfrm>
            <a:off x="1345407" y="4335464"/>
            <a:ext cx="9809163" cy="160813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5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সবাইকে</a:t>
            </a:r>
            <a:r>
              <a:rPr lang="en-US" sz="4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5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7B530EB2-D77A-430C-90C2-6E71B6F2E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12" y="831389"/>
            <a:ext cx="1051761" cy="1024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DA3AFC4F-723E-47BD-A6B7-48972B3EB6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27" y="748259"/>
            <a:ext cx="1051761" cy="1024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B5771-8EC5-4A2F-88BE-90720B6AD717}"/>
              </a:ext>
            </a:extLst>
          </p:cNvPr>
          <p:cNvSpPr/>
          <p:nvPr/>
        </p:nvSpPr>
        <p:spPr>
          <a:xfrm>
            <a:off x="2105891" y="730398"/>
            <a:ext cx="807720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ছবিতে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দেখতে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পাচ্ছ,বন্ধুরা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C80E3-1839-4180-9506-DC261E755CD5}"/>
              </a:ext>
            </a:extLst>
          </p:cNvPr>
          <p:cNvSpPr/>
          <p:nvPr/>
        </p:nvSpPr>
        <p:spPr>
          <a:xfrm>
            <a:off x="907473" y="5461000"/>
            <a:ext cx="10377054" cy="71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মুরগী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চুরি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আনইথিক্যাল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কাজ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7892F2D1-2E6F-4067-8791-98217428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426B3AC7-3C05-40DA-9C55-CBEA16783B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681037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4BB36E-3C9B-41ED-A481-142F5976E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1792146"/>
            <a:ext cx="10377054" cy="3620650"/>
          </a:xfrm>
        </p:spPr>
      </p:pic>
    </p:spTree>
    <p:extLst>
      <p:ext uri="{BB962C8B-B14F-4D97-AF65-F5344CB8AC3E}">
        <p14:creationId xmlns:p14="http://schemas.microsoft.com/office/powerpoint/2010/main" val="1925835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B5771-8EC5-4A2F-88BE-90720B6AD717}"/>
              </a:ext>
            </a:extLst>
          </p:cNvPr>
          <p:cNvSpPr/>
          <p:nvPr/>
        </p:nvSpPr>
        <p:spPr>
          <a:xfrm>
            <a:off x="2105891" y="730398"/>
            <a:ext cx="807720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ছবিতে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দেখতে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পাচ্ছ,বন্ধুরা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C80E3-1839-4180-9506-DC261E755CD5}"/>
              </a:ext>
            </a:extLst>
          </p:cNvPr>
          <p:cNvSpPr/>
          <p:nvPr/>
        </p:nvSpPr>
        <p:spPr>
          <a:xfrm>
            <a:off x="907473" y="5461000"/>
            <a:ext cx="10377054" cy="71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মাছ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চুরি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আনইথিক্যাল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কাজ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7892F2D1-2E6F-4067-8791-98217428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426B3AC7-3C05-40DA-9C55-CBEA16783B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681037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DF9DC08-27B1-4330-82DC-3F3486C52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1816677"/>
            <a:ext cx="10377054" cy="3602758"/>
          </a:xfrm>
        </p:spPr>
      </p:pic>
    </p:spTree>
    <p:extLst>
      <p:ext uri="{BB962C8B-B14F-4D97-AF65-F5344CB8AC3E}">
        <p14:creationId xmlns:p14="http://schemas.microsoft.com/office/powerpoint/2010/main" val="2829089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B5771-8EC5-4A2F-88BE-90720B6AD717}"/>
              </a:ext>
            </a:extLst>
          </p:cNvPr>
          <p:cNvSpPr/>
          <p:nvPr/>
        </p:nvSpPr>
        <p:spPr>
          <a:xfrm>
            <a:off x="2105891" y="730398"/>
            <a:ext cx="807720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ছবিতে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দেখতে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পাচ্ছ,বন্ধুরা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C80E3-1839-4180-9506-DC261E755CD5}"/>
              </a:ext>
            </a:extLst>
          </p:cNvPr>
          <p:cNvSpPr/>
          <p:nvPr/>
        </p:nvSpPr>
        <p:spPr>
          <a:xfrm>
            <a:off x="907473" y="5461000"/>
            <a:ext cx="10377054" cy="71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 </a:t>
            </a:r>
          </a:p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ডাকাতি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একটি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আনইথিক্যাল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কাজ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  <a:p>
            <a:pPr algn="ctr">
              <a:defRPr/>
            </a:pP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7892F2D1-2E6F-4067-8791-98217428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426B3AC7-3C05-40DA-9C55-CBEA16783B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681037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B6733CC-853F-4BDE-AAD6-CC83AFA31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1801090"/>
            <a:ext cx="10377054" cy="361834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B5771-8EC5-4A2F-88BE-90720B6AD717}"/>
              </a:ext>
            </a:extLst>
          </p:cNvPr>
          <p:cNvSpPr/>
          <p:nvPr/>
        </p:nvSpPr>
        <p:spPr>
          <a:xfrm>
            <a:off x="2105891" y="730398"/>
            <a:ext cx="807720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ছবিতে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দেখতে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পাচ্ছ,বন্ধুরা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C80E3-1839-4180-9506-DC261E755CD5}"/>
              </a:ext>
            </a:extLst>
          </p:cNvPr>
          <p:cNvSpPr/>
          <p:nvPr/>
        </p:nvSpPr>
        <p:spPr>
          <a:xfrm>
            <a:off x="907473" y="5461000"/>
            <a:ext cx="10377054" cy="71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ছিনতাই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আনইথিক্যাল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কাজ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7892F2D1-2E6F-4067-8791-98217428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426B3AC7-3C05-40DA-9C55-CBEA16783B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681037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D499A2-08E5-49E6-BB1B-70C9A335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1778292"/>
            <a:ext cx="10377054" cy="3624982"/>
          </a:xfrm>
        </p:spPr>
      </p:pic>
    </p:spTree>
    <p:extLst>
      <p:ext uri="{BB962C8B-B14F-4D97-AF65-F5344CB8AC3E}">
        <p14:creationId xmlns:p14="http://schemas.microsoft.com/office/powerpoint/2010/main" val="4176838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B5771-8EC5-4A2F-88BE-90720B6AD717}"/>
              </a:ext>
            </a:extLst>
          </p:cNvPr>
          <p:cNvSpPr/>
          <p:nvPr/>
        </p:nvSpPr>
        <p:spPr>
          <a:xfrm>
            <a:off x="2105891" y="730398"/>
            <a:ext cx="807720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ছবিতে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দেখতে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পাচ্ছ,বন্ধুরা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C80E3-1839-4180-9506-DC261E755CD5}"/>
              </a:ext>
            </a:extLst>
          </p:cNvPr>
          <p:cNvSpPr/>
          <p:nvPr/>
        </p:nvSpPr>
        <p:spPr>
          <a:xfrm>
            <a:off x="907473" y="5461000"/>
            <a:ext cx="10377054" cy="71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বই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চুরি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এক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ধরণের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তথ্য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চুরির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কাজ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7892F2D1-2E6F-4067-8791-98217428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426B3AC7-3C05-40DA-9C55-CBEA16783B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1" y="778022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A665E5-2D51-4CB3-B1A0-CDD97CEEA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1856509"/>
            <a:ext cx="10155389" cy="3500867"/>
          </a:xfrm>
        </p:spPr>
      </p:pic>
    </p:spTree>
    <p:extLst>
      <p:ext uri="{BB962C8B-B14F-4D97-AF65-F5344CB8AC3E}">
        <p14:creationId xmlns:p14="http://schemas.microsoft.com/office/powerpoint/2010/main" val="2683354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B5771-8EC5-4A2F-88BE-90720B6AD717}"/>
              </a:ext>
            </a:extLst>
          </p:cNvPr>
          <p:cNvSpPr/>
          <p:nvPr/>
        </p:nvSpPr>
        <p:spPr>
          <a:xfrm>
            <a:off x="2105891" y="730398"/>
            <a:ext cx="807720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ছবিতে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দেখতে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পাচ্ছ,বন্ধুরা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C80E3-1839-4180-9506-DC261E755CD5}"/>
              </a:ext>
            </a:extLst>
          </p:cNvPr>
          <p:cNvSpPr/>
          <p:nvPr/>
        </p:nvSpPr>
        <p:spPr>
          <a:xfrm>
            <a:off x="907473" y="5461000"/>
            <a:ext cx="10377054" cy="71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অন্যের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কাজ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নিজের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নামে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চালিয়ে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দেওয়ার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কাজে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nikosh"/>
              </a:rPr>
              <a:t>ব্যস্ত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nikosh"/>
            </a:endParaRPr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7892F2D1-2E6F-4067-8791-98217428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7" y="741342"/>
            <a:ext cx="955966" cy="99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426B3AC7-3C05-40DA-9C55-CBEA16783B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2" y="681037"/>
            <a:ext cx="910645" cy="953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BD5B06B-7425-47BE-9F2A-E8F6958C0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8" y="1799649"/>
            <a:ext cx="10363199" cy="3633641"/>
          </a:xfrm>
        </p:spPr>
      </p:pic>
    </p:spTree>
    <p:extLst>
      <p:ext uri="{BB962C8B-B14F-4D97-AF65-F5344CB8AC3E}">
        <p14:creationId xmlns:p14="http://schemas.microsoft.com/office/powerpoint/2010/main" val="1703234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1140</Words>
  <Application>Microsoft Office PowerPoint</Application>
  <PresentationFormat>Widescreen</PresentationFormat>
  <Paragraphs>155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 nikosh</vt:lpstr>
      <vt:lpstr>Arial</vt:lpstr>
      <vt:lpstr>Britannic Bold</vt:lpstr>
      <vt:lpstr>Calibri</vt:lpstr>
      <vt:lpstr>Calibri Light</vt:lpstr>
      <vt:lpstr>Nikosh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</dc:creator>
  <cp:lastModifiedBy>sc</cp:lastModifiedBy>
  <cp:revision>115</cp:revision>
  <dcterms:created xsi:type="dcterms:W3CDTF">2020-10-30T15:45:28Z</dcterms:created>
  <dcterms:modified xsi:type="dcterms:W3CDTF">2020-11-21T03:37:14Z</dcterms:modified>
</cp:coreProperties>
</file>