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71" r:id="rId11"/>
    <p:sldId id="273" r:id="rId12"/>
    <p:sldId id="268" r:id="rId13"/>
    <p:sldId id="272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46" autoAdjust="0"/>
  </p:normalViewPr>
  <p:slideViewPr>
    <p:cSldViewPr>
      <p:cViewPr varScale="1">
        <p:scale>
          <a:sx n="58" d="100"/>
          <a:sy n="58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7FDE3-B63C-42AE-9392-5CA977B8A52B}" type="datetimeFigureOut">
              <a:rPr lang="en-US" smtClean="0"/>
              <a:pPr/>
              <a:t>11/26/2020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B37D6-CBD6-420E-B061-1014E83F65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3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7D6-CBD6-420E-B061-1014E83F65C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7D6-CBD6-420E-B061-1014E83F65C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B37D6-CBD6-420E-B061-1014E83F65C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0"/>
            <a:ext cx="8001000" cy="23622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 সবাইকে</a:t>
            </a:r>
          </a:p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s_14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8229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0" y="2209800"/>
            <a:ext cx="3429000" cy="22860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এলাকার উন্নয়নের জন্য কি কি প্রয়োজন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4343400" y="-304800"/>
            <a:ext cx="1219200" cy="2438400"/>
          </a:xfrm>
          <a:prstGeom prst="upArrow">
            <a:avLst>
              <a:gd name="adj1" fmla="val 50000"/>
              <a:gd name="adj2" fmla="val 4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</a:t>
            </a:r>
          </a:p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স্তা</a:t>
            </a:r>
          </a:p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ঘা</a:t>
            </a:r>
          </a:p>
          <a:p>
            <a:pPr algn="ctr"/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GB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Up Arrow 31"/>
          <p:cNvSpPr/>
          <p:nvPr/>
        </p:nvSpPr>
        <p:spPr>
          <a:xfrm rot="5400000">
            <a:off x="7505700" y="2095500"/>
            <a:ext cx="1143000" cy="2743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পু</a:t>
            </a:r>
          </a:p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কু</a:t>
            </a:r>
          </a:p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</a:p>
        </p:txBody>
      </p:sp>
      <p:sp>
        <p:nvSpPr>
          <p:cNvPr id="33" name="Up Arrow 32"/>
          <p:cNvSpPr/>
          <p:nvPr/>
        </p:nvSpPr>
        <p:spPr>
          <a:xfrm rot="16200000">
            <a:off x="762000" y="2057400"/>
            <a:ext cx="1143000" cy="2667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কূ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Up Arrow 33"/>
          <p:cNvSpPr/>
          <p:nvPr/>
        </p:nvSpPr>
        <p:spPr>
          <a:xfrm rot="10800000">
            <a:off x="4114800" y="4572000"/>
            <a:ext cx="1371600" cy="2286000"/>
          </a:xfrm>
          <a:prstGeom prst="upArrow">
            <a:avLst>
              <a:gd name="adj1" fmla="val 50000"/>
              <a:gd name="adj2" fmla="val 4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খে</a:t>
            </a:r>
          </a:p>
          <a:p>
            <a:pPr algn="ctr"/>
            <a:r>
              <a:rPr lang="bn-IN" sz="2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লা</a:t>
            </a:r>
          </a:p>
          <a:p>
            <a:pPr algn="ctr"/>
            <a:r>
              <a:rPr lang="bn-IN" sz="2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bn-IN" sz="2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মা</a:t>
            </a:r>
          </a:p>
          <a:p>
            <a:pPr algn="ctr"/>
            <a:r>
              <a:rPr lang="bn-IN" sz="24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ঠ</a:t>
            </a:r>
          </a:p>
        </p:txBody>
      </p:sp>
      <p:sp>
        <p:nvSpPr>
          <p:cNvPr id="35" name="Up Arrow 34"/>
          <p:cNvSpPr/>
          <p:nvPr/>
        </p:nvSpPr>
        <p:spPr>
          <a:xfrm rot="19041624">
            <a:off x="1900690" y="-23947"/>
            <a:ext cx="1050160" cy="2871944"/>
          </a:xfrm>
          <a:prstGeom prst="upArrow">
            <a:avLst>
              <a:gd name="adj1" fmla="val 50000"/>
              <a:gd name="adj2" fmla="val 42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ভা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র্ট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Up Arrow 35"/>
          <p:cNvSpPr/>
          <p:nvPr/>
        </p:nvSpPr>
        <p:spPr>
          <a:xfrm rot="8256852">
            <a:off x="6434705" y="4038392"/>
            <a:ext cx="1136566" cy="2349855"/>
          </a:xfrm>
          <a:prstGeom prst="upArrow">
            <a:avLst>
              <a:gd name="adj1" fmla="val 50000"/>
              <a:gd name="adj2" fmla="val 4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হা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ট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জা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Up Arrow 37"/>
          <p:cNvSpPr/>
          <p:nvPr/>
        </p:nvSpPr>
        <p:spPr>
          <a:xfrm rot="2887347">
            <a:off x="7110357" y="-86466"/>
            <a:ext cx="1103418" cy="2991368"/>
          </a:xfrm>
          <a:prstGeom prst="upArrow">
            <a:avLst>
              <a:gd name="adj1" fmla="val 50000"/>
              <a:gd name="adj2" fmla="val 4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ক্ষা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তি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ষ্ঠা</a:t>
            </a:r>
          </a:p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0" name="Up Arrow 9"/>
          <p:cNvSpPr/>
          <p:nvPr/>
        </p:nvSpPr>
        <p:spPr>
          <a:xfrm rot="13403965">
            <a:off x="1568856" y="3662129"/>
            <a:ext cx="1143000" cy="32471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নি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চে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</a:p>
          <a:p>
            <a:pPr algn="ctr"/>
            <a:r>
              <a:rPr lang="b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স্থা</a:t>
            </a:r>
            <a:endParaRPr lang="en-GB" sz="2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838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একনজরে </a:t>
            </a:r>
            <a:br>
              <a:rPr lang="bn-IN" sz="36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এলাকার উন্নয়ন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153400" cy="5105400"/>
          </a:xfr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 প্রতিষ্ঠান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যাতায়াতের জন্য রাস্তাঘাট, সেতু, বাঁশের সাঁকো,অথবা কালভার্ট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নিরাপদ খাবার পানির জন্য নলকূপ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প্রতিটি বাড়িতে স্বাস্থ্যসম্মত পায়খানা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ময়লা ফেলার জন্য নির্দিষ্ট জায়গা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জলাবদ্ধতা মুক্ত রাখার জন্য নালা এবং খাল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পুকুর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ফসলের ক্ষেতে পানিসেচের ব্যবস্থা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বিদ্যুত সুবিধা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ধর্মীয় প্রতিষ্ঠান,স্বাংস্কৃতিক প্রতিষ্টান, হাটবাজার, খেলার মাঠ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nn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52900"/>
            <a:ext cx="3733800" cy="2409998"/>
          </a:xfrm>
          <a:prstGeom prst="rect">
            <a:avLst/>
          </a:prstGeom>
        </p:spPr>
      </p:pic>
      <p:pic>
        <p:nvPicPr>
          <p:cNvPr id="5" name="Picture 4" descr="mm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205287"/>
            <a:ext cx="3505200" cy="2271713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990600" y="381000"/>
            <a:ext cx="6324600" cy="1066800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GB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কোন কাজগুলো স্থানীয়  জনগন দ্বারা করা যাবে তার  একটি তালিকা তৈরী কর।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724_pic_132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3657600" cy="2057400"/>
          </a:xfrm>
          <a:prstGeom prst="rect">
            <a:avLst/>
          </a:prstGeom>
        </p:spPr>
      </p:pic>
      <p:pic>
        <p:nvPicPr>
          <p:cNvPr id="3" name="Picture 2" descr="nn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3886200" cy="2227634"/>
          </a:xfrm>
          <a:prstGeom prst="rect">
            <a:avLst/>
          </a:prstGeom>
        </p:spPr>
      </p:pic>
      <p:pic>
        <p:nvPicPr>
          <p:cNvPr id="4" name="Picture 3" descr="5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48000"/>
            <a:ext cx="3581400" cy="2514600"/>
          </a:xfrm>
          <a:prstGeom prst="rect">
            <a:avLst/>
          </a:prstGeom>
        </p:spPr>
      </p:pic>
      <p:pic>
        <p:nvPicPr>
          <p:cNvPr id="5" name="Picture 4" descr="5gg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124200"/>
            <a:ext cx="3429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2819400" cy="2438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19600" y="762000"/>
            <a:ext cx="3657600" cy="2057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GB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457200" y="3505200"/>
            <a:ext cx="7696200" cy="30480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এলাকায় যে সকল উন্নয়ন করতে হবে তার একটি তালিকা কর।</a:t>
            </a:r>
            <a:endParaRPr lang="en-GB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371600" y="381000"/>
            <a:ext cx="5867400" cy="1295400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7543800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তোমাদের গ্রামে আছে এ্মন ৫ </a:t>
            </a:r>
          </a:p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টি সা্মাজিক উন্নয়নের নাম লিখ।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1828800"/>
            <a:ext cx="914400" cy="15118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04800" y="381000"/>
            <a:ext cx="8534400" cy="16002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8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ww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001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533400" y="0"/>
            <a:ext cx="7924800" cy="19050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54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86200" y="1600200"/>
            <a:ext cx="990600" cy="1828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1828800" cy="1676400"/>
          </a:xfrm>
          <a:prstGeom prst="flowChartPreparation">
            <a:avLst/>
          </a:prstGeom>
        </p:spPr>
      </p:pic>
      <p:pic>
        <p:nvPicPr>
          <p:cNvPr id="5" name="Picture 4" descr="imag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1" y="1981200"/>
            <a:ext cx="1905000" cy="1510146"/>
          </a:xfrm>
          <a:prstGeom prst="flowChartPreparation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457200" y="3962400"/>
            <a:ext cx="7620000" cy="2514600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ফাহমিদা সুলতান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প্রঃ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শিঃ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প্রভাকরপুর</a:t>
            </a:r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স প্রা বি</a:t>
            </a:r>
          </a:p>
          <a:p>
            <a:pPr algn="ctr"/>
            <a:r>
              <a:rPr lang="bn-IN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জগন্নাথপুর,সুনামগঞ্জ।</a:t>
            </a:r>
            <a:endParaRPr lang="en-GB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4800" y="304800"/>
            <a:ext cx="8458200" cy="13716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GB" sz="7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7010400" cy="50167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বিশ্বপরিচয়।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অধ্যায়ঃ ৯</a:t>
            </a:r>
          </a:p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endParaRPr lang="en-GB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i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90600" y="0"/>
            <a:ext cx="7467600" cy="2819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I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এলাকার উন্নয়ন</a:t>
            </a:r>
            <a:endParaRPr lang="en-GB" sz="6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8c0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971800"/>
            <a:ext cx="754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bn-IN" sz="1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GB" sz="115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924800" cy="3352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l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৯.১.১ নিজ এলাকার উন্নয়নমূলক কর্মকান্ডের  তালিকা তৈরী করতে পারবে।</a:t>
            </a:r>
          </a:p>
          <a:p>
            <a:pPr algn="l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৯.১.২ এসব কাজে যথাসম্ভব অংশগ্রহন করবে।</a:t>
            </a:r>
            <a:endParaRPr lang="en-GB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924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মনযোগ সহকারে লক্ষ্য করঃ</a:t>
            </a:r>
            <a:endParaRPr lang="en-GB" sz="48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h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3556001" cy="266700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267200" y="22860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Alternate Process 4"/>
          <p:cNvSpPr/>
          <p:nvPr/>
        </p:nvSpPr>
        <p:spPr>
          <a:xfrm>
            <a:off x="5867400" y="1981200"/>
            <a:ext cx="2895600" cy="12954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 প্রতিষ্ঠান</a:t>
            </a:r>
            <a:endParaRPr lang="en-GB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g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43399"/>
            <a:ext cx="3581400" cy="221876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91000" y="49530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943600" y="4495800"/>
            <a:ext cx="2895600" cy="1600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রাস্তাঘাট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532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962400" cy="4267200"/>
          </a:xfrm>
          <a:prstGeom prst="rect">
            <a:avLst/>
          </a:prstGeom>
        </p:spPr>
      </p:pic>
      <p:pic>
        <p:nvPicPr>
          <p:cNvPr id="3" name="Picture 2" descr="jj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3738418" cy="4419600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457200" y="5410200"/>
            <a:ext cx="4038600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নলকূপ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953000" y="5334000"/>
            <a:ext cx="3810000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স্বাস্থ্যসম্মত পায়খানা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3429000" cy="2619375"/>
          </a:xfrm>
          <a:prstGeom prst="rect">
            <a:avLst/>
          </a:prstGeom>
        </p:spPr>
      </p:pic>
      <p:pic>
        <p:nvPicPr>
          <p:cNvPr id="3" name="Picture 2" descr="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4012696" cy="29718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038600" y="1371600"/>
            <a:ext cx="1143000" cy="609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38800" y="838200"/>
            <a:ext cx="32004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ক্ষেতে পানি সেচ</a:t>
            </a:r>
            <a:endParaRPr lang="en-GB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200400" y="4419600"/>
            <a:ext cx="15240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4800" y="4343400"/>
            <a:ext cx="28956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জলাবদ্ধতা মুক্ত রাখার নালা</a:t>
            </a:r>
            <a:endParaRPr lang="en-GB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ishu academ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62200"/>
            <a:ext cx="3524250" cy="2209800"/>
          </a:xfrm>
          <a:prstGeom prst="rect">
            <a:avLst/>
          </a:prstGeom>
        </p:spPr>
      </p:pic>
      <p:pic>
        <p:nvPicPr>
          <p:cNvPr id="4" name="Picture 3" descr="Grammen201410131146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8400"/>
            <a:ext cx="3733800" cy="2264459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762000" y="685800"/>
            <a:ext cx="7543800" cy="1600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গ্রামের সামাজিক পরিবেশ উন্নয়নের জন্য নিচের সুযোগ সুবিধাগুলোর  প্রয়োজন।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jj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833668"/>
            <a:ext cx="3962400" cy="1719532"/>
          </a:xfrm>
          <a:prstGeom prst="rect">
            <a:avLst/>
          </a:prstGeom>
        </p:spPr>
      </p:pic>
      <p:pic>
        <p:nvPicPr>
          <p:cNvPr id="9" name="Picture 8" descr="06_120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724400"/>
            <a:ext cx="3505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218</Words>
  <Application>Microsoft Office PowerPoint</Application>
  <PresentationFormat>On-screen Show (4:3)</PresentationFormat>
  <Paragraphs>90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একনজরে  এলাকার উন্নয়ন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SIRAMISHI GPS</dc:creator>
  <cp:lastModifiedBy>SYSNET</cp:lastModifiedBy>
  <cp:revision>82</cp:revision>
  <dcterms:created xsi:type="dcterms:W3CDTF">2006-08-16T00:00:00Z</dcterms:created>
  <dcterms:modified xsi:type="dcterms:W3CDTF">2020-11-26T03:47:35Z</dcterms:modified>
</cp:coreProperties>
</file>