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57" r:id="rId3"/>
    <p:sldId id="292" r:id="rId4"/>
    <p:sldId id="258" r:id="rId5"/>
    <p:sldId id="264" r:id="rId6"/>
    <p:sldId id="259" r:id="rId7"/>
    <p:sldId id="260" r:id="rId8"/>
    <p:sldId id="263" r:id="rId9"/>
    <p:sldId id="261" r:id="rId10"/>
    <p:sldId id="265" r:id="rId11"/>
    <p:sldId id="262" r:id="rId12"/>
    <p:sldId id="266" r:id="rId13"/>
    <p:sldId id="267" r:id="rId14"/>
    <p:sldId id="269" r:id="rId15"/>
    <p:sldId id="287" r:id="rId16"/>
    <p:sldId id="288" r:id="rId17"/>
    <p:sldId id="272" r:id="rId18"/>
    <p:sldId id="289" r:id="rId19"/>
    <p:sldId id="270" r:id="rId20"/>
    <p:sldId id="271" r:id="rId21"/>
    <p:sldId id="273" r:id="rId22"/>
    <p:sldId id="274" r:id="rId23"/>
    <p:sldId id="290" r:id="rId24"/>
    <p:sldId id="276" r:id="rId25"/>
    <p:sldId id="277" r:id="rId26"/>
    <p:sldId id="279" r:id="rId27"/>
    <p:sldId id="275" r:id="rId28"/>
    <p:sldId id="281" r:id="rId29"/>
    <p:sldId id="268" r:id="rId30"/>
    <p:sldId id="278" r:id="rId31"/>
    <p:sldId id="280" r:id="rId32"/>
    <p:sldId id="29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E2683F-FF4A-48E4-8A31-AC5FEB196A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414228-B5FE-4B27-98CC-0278CB9340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5812" y="4191000"/>
            <a:ext cx="4572000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n-BD" sz="2000" b="1" kern="0" dirty="0">
                <a:solidFill>
                  <a:srgbClr val="002060"/>
                </a:solidFill>
                <a:latin typeface="Trebuchet MS"/>
              </a:rPr>
              <a:t>মোঃ লিয়াকত হোসেন</a:t>
            </a:r>
            <a:endParaRPr lang="en-US" sz="2000" b="1" kern="0" dirty="0">
              <a:solidFill>
                <a:srgbClr val="002060"/>
              </a:solidFill>
              <a:latin typeface="Trebuchet MS"/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srgbClr val="002060"/>
                </a:solidFill>
                <a:latin typeface="Trebuchet MS"/>
              </a:rPr>
              <a:t>প্রভাষক, ইতিহাস বিভাগ</a:t>
            </a:r>
            <a:endParaRPr lang="en-US" sz="2000" b="1" kern="0" dirty="0">
              <a:solidFill>
                <a:srgbClr val="002060"/>
              </a:solidFill>
              <a:latin typeface="Trebuchet MS"/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srgbClr val="002060"/>
                </a:solidFill>
                <a:latin typeface="Trebuchet MS"/>
              </a:rPr>
              <a:t>শরণখোলা সরকারি কলেজ</a:t>
            </a:r>
            <a:endParaRPr lang="en-US" sz="2000" b="1" kern="0" dirty="0">
              <a:solidFill>
                <a:srgbClr val="002060"/>
              </a:solidFill>
              <a:latin typeface="Trebuchet MS"/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srgbClr val="002060"/>
                </a:solidFill>
                <a:latin typeface="Trebuchet MS"/>
              </a:rPr>
              <a:t>শরণখোলা, বাগেরহাট।</a:t>
            </a:r>
            <a:endParaRPr lang="en-US" sz="2000" b="1" kern="0" dirty="0">
              <a:solidFill>
                <a:srgbClr val="002060"/>
              </a:solidFill>
              <a:latin typeface="Trebuchet MS"/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srgbClr val="002060"/>
                </a:solidFill>
                <a:latin typeface="Trebuchet MS"/>
              </a:rPr>
              <a:t>  </a:t>
            </a:r>
            <a:r>
              <a:rPr lang="en-US" sz="2000" b="1" kern="0" dirty="0">
                <a:solidFill>
                  <a:srgbClr val="002060"/>
                </a:solidFill>
                <a:latin typeface="Trebuchet MS"/>
              </a:rPr>
              <a:t>Mobile no : 01725647650</a:t>
            </a:r>
            <a:endParaRPr lang="bn-BD" sz="2000" b="1" kern="0" dirty="0">
              <a:solidFill>
                <a:srgbClr val="002060"/>
              </a:solidFill>
              <a:latin typeface="Trebuchet MS"/>
            </a:endParaRPr>
          </a:p>
          <a:p>
            <a:pPr lvl="0" algn="ctr">
              <a:defRPr/>
            </a:pPr>
            <a:r>
              <a:rPr lang="en-US" sz="2000" b="1" kern="0" dirty="0">
                <a:solidFill>
                  <a:srgbClr val="002060"/>
                </a:solidFill>
                <a:latin typeface="Trebuchet MS"/>
              </a:rPr>
              <a:t>Email no: mdliakat187@gmail.com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58" y="457200"/>
            <a:ext cx="3822108" cy="34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9" y="2819400"/>
            <a:ext cx="6499720" cy="3414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124200"/>
            <a:ext cx="6781800" cy="3578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5257800" cy="5986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3832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47" y="152400"/>
            <a:ext cx="4336775" cy="647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681102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12" y="1295399"/>
            <a:ext cx="4954137" cy="3754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358229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20378"/>
            <a:ext cx="5068007" cy="5915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85800"/>
            <a:ext cx="3505201" cy="51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6172200" cy="3543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19" y="457200"/>
            <a:ext cx="3329381" cy="24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"/>
            <a:ext cx="5096586" cy="6296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33308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24" y="1981200"/>
            <a:ext cx="49434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7" y="609599"/>
            <a:ext cx="3213243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4522637" cy="6528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7504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17117"/>
            <a:ext cx="3124200" cy="3803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8" y="4648200"/>
            <a:ext cx="6705599" cy="18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0783"/>
            <a:ext cx="4701555" cy="3967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799"/>
            <a:ext cx="4517864" cy="25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5600"/>
            <a:ext cx="4944165" cy="3458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2" y="609600"/>
            <a:ext cx="43885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90" y="152400"/>
            <a:ext cx="3801625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352799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" y="4114800"/>
            <a:ext cx="418913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7312"/>
            <a:ext cx="51339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0" y="930234"/>
            <a:ext cx="35943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"/>
            <a:ext cx="5125165" cy="6144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" y="609600"/>
            <a:ext cx="335725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45" y="21771"/>
            <a:ext cx="4139350" cy="660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0" y="685800"/>
            <a:ext cx="3949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"/>
            <a:ext cx="4925112" cy="4467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990600"/>
            <a:ext cx="35221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4876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4818901" cy="3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01470"/>
            <a:ext cx="5001323" cy="5249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4439"/>
            <a:ext cx="2895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9720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761999"/>
            <a:ext cx="364537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371600"/>
            <a:ext cx="4746589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" y="1905000"/>
            <a:ext cx="416386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4043188" cy="6377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3" y="597822"/>
            <a:ext cx="4122295" cy="51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65" y="3733800"/>
            <a:ext cx="4982270" cy="2057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47" y="762000"/>
            <a:ext cx="48325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5738"/>
            <a:ext cx="51339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0" y="1257300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597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762000"/>
            <a:ext cx="3352800" cy="45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5144218" cy="6163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685800"/>
            <a:ext cx="312964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65398"/>
            <a:ext cx="5144218" cy="5591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5398"/>
            <a:ext cx="2819400" cy="51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88" y="288552"/>
            <a:ext cx="5010849" cy="3686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362200" cy="3349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88" y="3975241"/>
            <a:ext cx="4896533" cy="115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5" y="3904189"/>
            <a:ext cx="2604959" cy="272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876800"/>
            <a:ext cx="337537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30135"/>
            <a:ext cx="5410199" cy="497873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989282" cy="5575464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4115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001000" cy="3527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25591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0070"/>
            <a:ext cx="4859810" cy="667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54975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317"/>
            <a:ext cx="5326084" cy="6526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2971800" cy="37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7568"/>
            <a:ext cx="3276600" cy="248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30686"/>
            <a:ext cx="7848601" cy="36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9662"/>
            <a:ext cx="5077534" cy="629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124200" cy="41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445</TotalTime>
  <Words>23</Words>
  <Application>Microsoft Office PowerPoint</Application>
  <PresentationFormat>On-screen Show (4:3)</PresentationFormat>
  <Paragraphs>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LIAKAT</cp:lastModifiedBy>
  <cp:revision>52</cp:revision>
  <dcterms:created xsi:type="dcterms:W3CDTF">2020-07-19T17:08:18Z</dcterms:created>
  <dcterms:modified xsi:type="dcterms:W3CDTF">2020-11-27T15:43:44Z</dcterms:modified>
</cp:coreProperties>
</file>