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266235-DDD0-481E-9C4E-7811621B685F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08AB09-8B13-4727-AA16-707CCF9DBB2F}">
      <dgm:prSet phldrT="[Text]" custT="1"/>
      <dgm:spPr>
        <a:noFill/>
      </dgm:spPr>
      <dgm:t>
        <a:bodyPr/>
        <a:lstStyle/>
        <a:p>
          <a:pPr algn="just"/>
          <a:r>
            <a:rPr lang="en-US" sz="60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Bmjv‡gi</a:t>
          </a:r>
          <a:r>
            <a:rPr lang="en-US" sz="6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60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cuvPwU</a:t>
          </a:r>
          <a:r>
            <a:rPr lang="en-US" sz="6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60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iæK‡bi</a:t>
          </a:r>
          <a:r>
            <a:rPr lang="en-US" sz="6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(¯Í‡¤¢</a:t>
          </a:r>
          <a:r>
            <a:rPr lang="en-US" sz="60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i</a:t>
          </a:r>
          <a:r>
            <a:rPr lang="en-US" sz="6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) </a:t>
          </a:r>
          <a:r>
            <a:rPr lang="en-US" sz="60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wØZxqwU</a:t>
          </a:r>
          <a:r>
            <a:rPr lang="en-US" sz="6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60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n‡jv</a:t>
          </a:r>
          <a:r>
            <a:rPr lang="en-US" sz="6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60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ÔmvjvZÕ</a:t>
          </a:r>
          <a:r>
            <a:rPr lang="en-US" sz="6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| </a:t>
          </a:r>
          <a:r>
            <a:rPr lang="en-US" sz="60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mvjvZ</a:t>
          </a:r>
          <a:r>
            <a:rPr lang="en-US" sz="6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60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Aviwe</a:t>
          </a:r>
          <a:r>
            <a:rPr lang="en-US" sz="6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60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kã</a:t>
          </a:r>
          <a:r>
            <a:rPr lang="en-US" sz="6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| </a:t>
          </a:r>
          <a:r>
            <a:rPr lang="en-US" sz="60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Gi</a:t>
          </a:r>
          <a:r>
            <a:rPr lang="en-US" sz="6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60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evsjv</a:t>
          </a:r>
          <a:r>
            <a:rPr lang="en-US" sz="6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A_© </a:t>
          </a:r>
          <a:r>
            <a:rPr lang="en-US" sz="60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n‡jv</a:t>
          </a:r>
          <a:r>
            <a:rPr lang="en-US" sz="6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:- </a:t>
          </a:r>
          <a:endParaRPr lang="en-US" sz="6000" dirty="0"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</dgm:t>
    </dgm:pt>
    <dgm:pt modelId="{8DCAB27A-1ED1-483E-9ECA-278F3344830B}" type="parTrans" cxnId="{D5F20AE7-E5B0-4576-A1E0-B2EEEED9C27A}">
      <dgm:prSet/>
      <dgm:spPr/>
      <dgm:t>
        <a:bodyPr/>
        <a:lstStyle/>
        <a:p>
          <a:endParaRPr lang="en-US"/>
        </a:p>
      </dgm:t>
    </dgm:pt>
    <dgm:pt modelId="{7BFCC65A-BBD9-46AF-B084-7366A7B4F2BF}" type="sibTrans" cxnId="{D5F20AE7-E5B0-4576-A1E0-B2EEEED9C27A}">
      <dgm:prSet/>
      <dgm:spPr/>
      <dgm:t>
        <a:bodyPr/>
        <a:lstStyle/>
        <a:p>
          <a:endParaRPr lang="en-US"/>
        </a:p>
      </dgm:t>
    </dgm:pt>
    <dgm:pt modelId="{503667C9-80EE-4756-984D-5CC2D9D6478D}">
      <dgm:prSet phldrT="[Text]" custT="1"/>
      <dgm:spPr>
        <a:noFill/>
      </dgm:spPr>
      <dgm:t>
        <a:bodyPr/>
        <a:lstStyle/>
        <a:p>
          <a:r>
            <a:rPr lang="en-US" sz="66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‡`</a:t>
          </a:r>
          <a:r>
            <a:rPr lang="en-US" sz="66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vqv</a:t>
          </a:r>
          <a:endParaRPr lang="en-US" sz="6600" dirty="0"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</dgm:t>
    </dgm:pt>
    <dgm:pt modelId="{BEA9D0D8-2A5A-4129-BBB1-100552FDD7D5}" type="parTrans" cxnId="{225DEB91-CA81-49AF-BDF9-C917624021BE}">
      <dgm:prSet/>
      <dgm:spPr/>
      <dgm:t>
        <a:bodyPr/>
        <a:lstStyle/>
        <a:p>
          <a:endParaRPr lang="en-US"/>
        </a:p>
      </dgm:t>
    </dgm:pt>
    <dgm:pt modelId="{AA6F6BE8-E2EE-49B3-8A56-2B21DB1D2F7C}" type="sibTrans" cxnId="{225DEB91-CA81-49AF-BDF9-C917624021BE}">
      <dgm:prSet/>
      <dgm:spPr/>
      <dgm:t>
        <a:bodyPr/>
        <a:lstStyle/>
        <a:p>
          <a:endParaRPr lang="en-US"/>
        </a:p>
      </dgm:t>
    </dgm:pt>
    <dgm:pt modelId="{69C0176F-6183-4B48-985F-B889DAF4BA65}">
      <dgm:prSet phldrT="[Text]" custT="1"/>
      <dgm:spPr>
        <a:noFill/>
      </dgm:spPr>
      <dgm:t>
        <a:bodyPr/>
        <a:lstStyle/>
        <a:p>
          <a:r>
            <a:rPr lang="en-US" sz="48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ÿgv</a:t>
          </a:r>
          <a:r>
            <a:rPr lang="en-US" sz="48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48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cÖv_©bv</a:t>
          </a:r>
          <a:r>
            <a:rPr lang="en-US" sz="48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48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Kiv</a:t>
          </a:r>
          <a:endParaRPr lang="en-US" sz="4800" dirty="0"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</dgm:t>
    </dgm:pt>
    <dgm:pt modelId="{559E7D31-0BC2-43B7-8973-3CCCE6E4BAEB}" type="parTrans" cxnId="{8C3BA622-538B-4527-B560-9CF357E2E51B}">
      <dgm:prSet/>
      <dgm:spPr/>
      <dgm:t>
        <a:bodyPr/>
        <a:lstStyle/>
        <a:p>
          <a:endParaRPr lang="en-US"/>
        </a:p>
      </dgm:t>
    </dgm:pt>
    <dgm:pt modelId="{D533C052-EDD6-4759-B75A-5E2DC529A058}" type="sibTrans" cxnId="{8C3BA622-538B-4527-B560-9CF357E2E51B}">
      <dgm:prSet/>
      <dgm:spPr/>
      <dgm:t>
        <a:bodyPr/>
        <a:lstStyle/>
        <a:p>
          <a:endParaRPr lang="en-US"/>
        </a:p>
      </dgm:t>
    </dgm:pt>
    <dgm:pt modelId="{E78CBBAF-3658-4117-8DBE-108210DD5A82}">
      <dgm:prSet phldrT="[Text]" custT="1"/>
      <dgm:spPr>
        <a:noFill/>
      </dgm:spPr>
      <dgm:t>
        <a:bodyPr/>
        <a:lstStyle/>
        <a:p>
          <a:r>
            <a:rPr lang="en-US" sz="48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ingZ</a:t>
          </a:r>
          <a:r>
            <a:rPr lang="en-US" sz="48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48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Kvgbv</a:t>
          </a:r>
          <a:r>
            <a:rPr lang="en-US" sz="48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48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Kiv</a:t>
          </a:r>
          <a:endParaRPr lang="en-US" sz="4800" dirty="0"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</dgm:t>
    </dgm:pt>
    <dgm:pt modelId="{8B1BEB42-EF1B-4F28-85B6-E26344EDD5A6}" type="parTrans" cxnId="{235E3072-5847-433E-97A2-F005ED8C5557}">
      <dgm:prSet/>
      <dgm:spPr/>
      <dgm:t>
        <a:bodyPr/>
        <a:lstStyle/>
        <a:p>
          <a:endParaRPr lang="en-US"/>
        </a:p>
      </dgm:t>
    </dgm:pt>
    <dgm:pt modelId="{E868579E-4A71-44CF-A4A6-98926C004F23}" type="sibTrans" cxnId="{235E3072-5847-433E-97A2-F005ED8C5557}">
      <dgm:prSet/>
      <dgm:spPr/>
      <dgm:t>
        <a:bodyPr/>
        <a:lstStyle/>
        <a:p>
          <a:endParaRPr lang="en-US"/>
        </a:p>
      </dgm:t>
    </dgm:pt>
    <dgm:pt modelId="{ADEE16A0-0FD0-4AA7-B163-3EC30ABD0E18}" type="pres">
      <dgm:prSet presAssocID="{F9266235-DDD0-481E-9C4E-7811621B685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3C4DB9-1012-4782-AF96-D39BACA80326}" type="pres">
      <dgm:prSet presAssocID="{F9266235-DDD0-481E-9C4E-7811621B685F}" presName="diamond" presStyleLbl="bgShp" presStyleIdx="0" presStyleCnt="1" custScaleX="136104" custLinFactNeighborX="-9087" custLinFactNeighborY="2532"/>
      <dgm:spPr/>
    </dgm:pt>
    <dgm:pt modelId="{5F5733D7-5404-488F-8D56-F2B73843D65A}" type="pres">
      <dgm:prSet presAssocID="{F9266235-DDD0-481E-9C4E-7811621B685F}" presName="quad1" presStyleLbl="node1" presStyleIdx="0" presStyleCnt="4" custScaleX="345999" custScaleY="161366" custLinFactNeighborX="61391" custLinFactNeighborY="-204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A7161-6AC2-41C6-950C-3F125F26EA22}" type="pres">
      <dgm:prSet presAssocID="{F9266235-DDD0-481E-9C4E-7811621B685F}" presName="quad2" presStyleLbl="node1" presStyleIdx="1" presStyleCnt="4" custScaleX="178967" custScaleY="48238" custLinFactY="28206" custLinFactNeighborX="-75389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AE3EDD-D83F-4BCA-AECF-9D0CC4488899}" type="pres">
      <dgm:prSet presAssocID="{F9266235-DDD0-481E-9C4E-7811621B685F}" presName="quad3" presStyleLbl="node1" presStyleIdx="2" presStyleCnt="4" custScaleX="165368" custScaleY="39532" custLinFactNeighborX="-33818" custLinFactNeighborY="817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8BFCD-0CCF-40C3-9720-EBFFD3BDF8E6}" type="pres">
      <dgm:prSet presAssocID="{F9266235-DDD0-481E-9C4E-7811621B685F}" presName="quad4" presStyleLbl="node1" presStyleIdx="3" presStyleCnt="4" custScaleX="186126" custScaleY="41831" custLinFactNeighborX="22545" custLinFactNeighborY="76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F20AE7-E5B0-4576-A1E0-B2EEEED9C27A}" srcId="{F9266235-DDD0-481E-9C4E-7811621B685F}" destId="{8E08AB09-8B13-4727-AA16-707CCF9DBB2F}" srcOrd="0" destOrd="0" parTransId="{8DCAB27A-1ED1-483E-9ECA-278F3344830B}" sibTransId="{7BFCC65A-BBD9-46AF-B084-7366A7B4F2BF}"/>
    <dgm:cxn modelId="{235E3072-5847-433E-97A2-F005ED8C5557}" srcId="{F9266235-DDD0-481E-9C4E-7811621B685F}" destId="{E78CBBAF-3658-4117-8DBE-108210DD5A82}" srcOrd="3" destOrd="0" parTransId="{8B1BEB42-EF1B-4F28-85B6-E26344EDD5A6}" sibTransId="{E868579E-4A71-44CF-A4A6-98926C004F23}"/>
    <dgm:cxn modelId="{225DEB91-CA81-49AF-BDF9-C917624021BE}" srcId="{F9266235-DDD0-481E-9C4E-7811621B685F}" destId="{503667C9-80EE-4756-984D-5CC2D9D6478D}" srcOrd="1" destOrd="0" parTransId="{BEA9D0D8-2A5A-4129-BBB1-100552FDD7D5}" sibTransId="{AA6F6BE8-E2EE-49B3-8A56-2B21DB1D2F7C}"/>
    <dgm:cxn modelId="{FC1A3451-C0B4-434A-8D48-BE7F0BB7DAE9}" type="presOf" srcId="{E78CBBAF-3658-4117-8DBE-108210DD5A82}" destId="{ED48BFCD-0CCF-40C3-9720-EBFFD3BDF8E6}" srcOrd="0" destOrd="0" presId="urn:microsoft.com/office/officeart/2005/8/layout/matrix3"/>
    <dgm:cxn modelId="{DE9C7FBB-05C3-43EB-A435-E27771862AA1}" type="presOf" srcId="{69C0176F-6183-4B48-985F-B889DAF4BA65}" destId="{24AE3EDD-D83F-4BCA-AECF-9D0CC4488899}" srcOrd="0" destOrd="0" presId="urn:microsoft.com/office/officeart/2005/8/layout/matrix3"/>
    <dgm:cxn modelId="{7992C9E6-7B5A-4149-8ECA-A56181BEB616}" type="presOf" srcId="{503667C9-80EE-4756-984D-5CC2D9D6478D}" destId="{9B6A7161-6AC2-41C6-950C-3F125F26EA22}" srcOrd="0" destOrd="0" presId="urn:microsoft.com/office/officeart/2005/8/layout/matrix3"/>
    <dgm:cxn modelId="{E738C98E-877A-48D9-821B-9C6ECE7A217F}" type="presOf" srcId="{F9266235-DDD0-481E-9C4E-7811621B685F}" destId="{ADEE16A0-0FD0-4AA7-B163-3EC30ABD0E18}" srcOrd="0" destOrd="0" presId="urn:microsoft.com/office/officeart/2005/8/layout/matrix3"/>
    <dgm:cxn modelId="{8C3BA622-538B-4527-B560-9CF357E2E51B}" srcId="{F9266235-DDD0-481E-9C4E-7811621B685F}" destId="{69C0176F-6183-4B48-985F-B889DAF4BA65}" srcOrd="2" destOrd="0" parTransId="{559E7D31-0BC2-43B7-8973-3CCCE6E4BAEB}" sibTransId="{D533C052-EDD6-4759-B75A-5E2DC529A058}"/>
    <dgm:cxn modelId="{307BF018-6238-45BE-83E7-226357419CF5}" type="presOf" srcId="{8E08AB09-8B13-4727-AA16-707CCF9DBB2F}" destId="{5F5733D7-5404-488F-8D56-F2B73843D65A}" srcOrd="0" destOrd="0" presId="urn:microsoft.com/office/officeart/2005/8/layout/matrix3"/>
    <dgm:cxn modelId="{3E1CB774-CD36-483B-8AE8-8448C43A9686}" type="presParOf" srcId="{ADEE16A0-0FD0-4AA7-B163-3EC30ABD0E18}" destId="{5C3C4DB9-1012-4782-AF96-D39BACA80326}" srcOrd="0" destOrd="0" presId="urn:microsoft.com/office/officeart/2005/8/layout/matrix3"/>
    <dgm:cxn modelId="{76CF52E4-125B-44B2-BA7D-7AE90028492C}" type="presParOf" srcId="{ADEE16A0-0FD0-4AA7-B163-3EC30ABD0E18}" destId="{5F5733D7-5404-488F-8D56-F2B73843D65A}" srcOrd="1" destOrd="0" presId="urn:microsoft.com/office/officeart/2005/8/layout/matrix3"/>
    <dgm:cxn modelId="{F78AEA15-D750-44A3-84A8-B62B7C387AEF}" type="presParOf" srcId="{ADEE16A0-0FD0-4AA7-B163-3EC30ABD0E18}" destId="{9B6A7161-6AC2-41C6-950C-3F125F26EA22}" srcOrd="2" destOrd="0" presId="urn:microsoft.com/office/officeart/2005/8/layout/matrix3"/>
    <dgm:cxn modelId="{FF6D66C9-75E0-43EE-BE8A-203B293E43EA}" type="presParOf" srcId="{ADEE16A0-0FD0-4AA7-B163-3EC30ABD0E18}" destId="{24AE3EDD-D83F-4BCA-AECF-9D0CC4488899}" srcOrd="3" destOrd="0" presId="urn:microsoft.com/office/officeart/2005/8/layout/matrix3"/>
    <dgm:cxn modelId="{3EDB083E-CF4F-41FD-82CB-5D2AB8F7C7C4}" type="presParOf" srcId="{ADEE16A0-0FD0-4AA7-B163-3EC30ABD0E18}" destId="{ED48BFCD-0CCF-40C3-9720-EBFFD3BDF8E6}" srcOrd="4" destOrd="0" presId="urn:microsoft.com/office/officeart/2005/8/layout/matrix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C6F42-344B-4C35-933B-DD2C3ECE2415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EA495-E8A4-4C39-81A7-701195BC27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EA495-E8A4-4C39-81A7-701195BC27F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6" Type="http://schemas.openxmlformats.org/officeDocument/2006/relationships/image" Target="../media/image14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28600"/>
            <a:ext cx="81534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me</a:t>
            </a:r>
            <a:r>
              <a:rPr lang="en-US" sz="115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vB</a:t>
            </a:r>
            <a:r>
              <a:rPr lang="en-US" sz="115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‡K</a:t>
            </a:r>
            <a:r>
              <a:rPr lang="en-US" sz="115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15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115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vMZg</a:t>
            </a:r>
            <a:endParaRPr lang="en-US" sz="11500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752600"/>
            <a:ext cx="7772400" cy="464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hrysanthem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752600"/>
            <a:ext cx="7696200" cy="4648200"/>
          </a:xfrm>
          <a:prstGeom prst="rect">
            <a:avLst/>
          </a:prstGeom>
        </p:spPr>
      </p:pic>
      <p:pic>
        <p:nvPicPr>
          <p:cNvPr id="5" name="~PP340.WAV">
            <a:hlinkClick r:id="" action="ppaction://media"/>
          </p:cNvPr>
          <p:cNvPicPr>
            <a:picLocks noRot="1" noChangeAspect="1"/>
          </p:cNvPicPr>
          <p:nvPr>
            <a:wavAudioFile r:embed="rId1" name="~PP340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1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6200"/>
            <a:ext cx="8534400" cy="1524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13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Rvovq</a:t>
            </a:r>
            <a:r>
              <a:rPr lang="en-US" sz="13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3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138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1905000"/>
            <a:ext cx="8610600" cy="45720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ÒmvjvZ</a:t>
            </a:r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Av`v‡qi</a:t>
            </a:r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72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cvi¯úwiK</a:t>
            </a:r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eÜb</a:t>
            </a:r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my`„p</a:t>
            </a:r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nqÓ</a:t>
            </a:r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72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52400"/>
            <a:ext cx="6019800" cy="1447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g~j¨vqY</a:t>
            </a:r>
            <a:endParaRPr lang="en-US" sz="88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905000"/>
            <a:ext cx="8305800" cy="4343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mvjvZ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?</a:t>
            </a:r>
          </a:p>
          <a:p>
            <a:pPr>
              <a:buFont typeface="Wingdings" pitchFamily="2" charset="2"/>
              <a:buChar char="Ø"/>
            </a:pP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Kqvg‡Zi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w`b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	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Av‡M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bIqv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?</a:t>
            </a:r>
          </a:p>
          <a:p>
            <a:pPr>
              <a:buFont typeface="Wingdings" pitchFamily="2" charset="2"/>
              <a:buChar char="Ø"/>
            </a:pP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mvjvZ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Kxfv‡e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mgvR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Rxe‡b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cwieZ©b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	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Avb‡Z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?</a:t>
            </a:r>
            <a:endParaRPr lang="en-US" sz="48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8229600" cy="1524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13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3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166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133600"/>
            <a:ext cx="8305800" cy="3810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ÔmvjvZÕ</a:t>
            </a:r>
            <a:r>
              <a:rPr lang="en-US" sz="7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Kxfv‡e</a:t>
            </a:r>
            <a:r>
              <a:rPr lang="en-US" sz="7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gvbyl‡K</a:t>
            </a:r>
            <a:r>
              <a:rPr lang="en-US" sz="7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Akøxj</a:t>
            </a:r>
            <a:r>
              <a:rPr lang="en-US" sz="7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7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Lvivc</a:t>
            </a:r>
            <a:r>
              <a:rPr lang="en-US" sz="7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7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7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weiZ</a:t>
            </a:r>
            <a:r>
              <a:rPr lang="en-US" sz="7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iv‡L</a:t>
            </a:r>
            <a:r>
              <a:rPr lang="en-US" sz="7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7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200"/>
            <a:ext cx="8458200" cy="6096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76200"/>
            <a:ext cx="8458200" cy="609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5638800"/>
            <a:ext cx="7772400" cy="990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8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8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8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886200"/>
            <a:ext cx="4800600" cy="27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40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তারেক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মো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: আ: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আজিজ</a:t>
            </a:r>
            <a:endParaRPr lang="en-US" sz="40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   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শিক্ষক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রামপুর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উচ্চ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বিদ্যালয়</a:t>
            </a:r>
            <a:endParaRPr lang="en-US" sz="3200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হবিগঞ্জ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সদর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হবিগঞ্জ</a:t>
            </a:r>
            <a:endParaRPr lang="en-US" sz="4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4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44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304800" y="76200"/>
            <a:ext cx="4419600" cy="1143000"/>
          </a:xfrm>
          <a:prstGeom prst="left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শিক্ষক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পরিচিতি</a:t>
            </a:r>
            <a:endParaRPr lang="en-US" sz="44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1600" y="2057400"/>
            <a:ext cx="3733800" cy="3962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kÖYx</a:t>
            </a:r>
            <a:r>
              <a:rPr lang="en-US" sz="4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 beg</a:t>
            </a:r>
          </a:p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welq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Bmjvg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ˆ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bwZK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wkÿv</a:t>
            </a:r>
            <a:endParaRPr lang="en-US" sz="44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4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Z…</a:t>
            </a:r>
            <a:r>
              <a:rPr lang="en-US" sz="4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Zxq</a:t>
            </a:r>
            <a:endParaRPr lang="en-US" sz="48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 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	2q	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	</a:t>
            </a:r>
          </a:p>
        </p:txBody>
      </p:sp>
      <p:sp>
        <p:nvSpPr>
          <p:cNvPr id="9" name="Left-Right Arrow 8"/>
          <p:cNvSpPr/>
          <p:nvPr/>
        </p:nvSpPr>
        <p:spPr>
          <a:xfrm>
            <a:off x="5257800" y="228600"/>
            <a:ext cx="3581400" cy="990600"/>
          </a:xfrm>
          <a:prstGeom prst="leftRightArrow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5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54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1219200"/>
            <a:ext cx="2438400" cy="243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MG_20160725_1316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295400"/>
            <a:ext cx="2438400" cy="2448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609600"/>
            <a:ext cx="7391400" cy="396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Namaz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838200" y="304800"/>
            <a:ext cx="7467600" cy="5181600"/>
          </a:xfrm>
          <a:prstGeom prst="rect">
            <a:avLst/>
          </a:prstGeom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066800" y="5715000"/>
            <a:ext cx="7315200" cy="838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6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jvKwU</a:t>
            </a:r>
            <a:r>
              <a:rPr lang="en-US" sz="6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6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Ki‡Q</a:t>
            </a:r>
            <a:r>
              <a:rPr lang="en-US" sz="6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6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~PP2687.WAV">
            <a:hlinkClick r:id="" action="ppaction://media"/>
          </p:cNvPr>
          <p:cNvPicPr>
            <a:picLocks noRot="1" noChangeAspect="1"/>
          </p:cNvPicPr>
          <p:nvPr>
            <a:wavAudioFile r:embed="rId1" name="~PP2687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104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534400" cy="5791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13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3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13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138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ÔmvjvZÕ</a:t>
            </a:r>
            <a:r>
              <a:rPr lang="en-US" sz="138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138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~PP3778.WAV">
            <a:hlinkClick r:id="" action="ppaction://media"/>
          </p:cNvPr>
          <p:cNvPicPr>
            <a:picLocks noRot="1" noChangeAspect="1"/>
          </p:cNvPicPr>
          <p:nvPr>
            <a:wavAudioFile r:embed="rId1" name="~PP3778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23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09800"/>
            <a:ext cx="8458200" cy="426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GB </a:t>
            </a:r>
            <a:r>
              <a:rPr lang="en-US" sz="4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4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4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wkÿv_©xiv</a:t>
            </a:r>
            <a:r>
              <a:rPr lang="en-US" sz="4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:-</a:t>
            </a:r>
          </a:p>
          <a:p>
            <a:pPr marL="0" lvl="2"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mvjvZ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k‡ãi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6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0" lvl="2"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mvjv‡Zi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ag©xq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iæZ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¡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lvl="2"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mvjv‡Zi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iæZ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¡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/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52400"/>
            <a:ext cx="7848600" cy="1676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wkLb</a:t>
            </a:r>
            <a:r>
              <a:rPr lang="en-US" sz="16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dj</a:t>
            </a:r>
            <a:endParaRPr lang="en-US" sz="16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~PP1467.WAV">
            <a:hlinkClick r:id="" action="ppaction://media"/>
          </p:cNvPr>
          <p:cNvPicPr>
            <a:picLocks noRot="1" noChangeAspect="1"/>
          </p:cNvPicPr>
          <p:nvPr>
            <a:wavAudioFile r:embed="rId1" name="~PP1467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601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381000" y="304800"/>
          <a:ext cx="85344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~PP360.WAV">
            <a:hlinkClick r:id="" action="ppaction://media"/>
          </p:cNvPr>
          <p:cNvPicPr>
            <a:picLocks noRot="1" noChangeAspect="1"/>
          </p:cNvPicPr>
          <p:nvPr>
            <a:wavAudioFile r:embed="rId1" name="~PP360.WAV"/>
          </p:nvPr>
        </p:nvPicPr>
        <p:blipFill>
          <a:blip r:embed="rId7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285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86800" cy="1219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mvjv‡Zi</a:t>
            </a:r>
            <a:r>
              <a:rPr lang="en-US" sz="9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ag©xq</a:t>
            </a:r>
            <a:r>
              <a:rPr lang="en-US" sz="9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sz="9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iæZ</a:t>
            </a:r>
            <a:r>
              <a:rPr lang="en-US" sz="9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¡</a:t>
            </a:r>
            <a:endParaRPr lang="en-US" sz="28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4495800"/>
            <a:ext cx="8686800" cy="2133600"/>
          </a:xfrm>
          <a:prstGeom prst="rect">
            <a:avLst/>
          </a:prstGeom>
          <a:solidFill>
            <a:srgbClr val="00B050"/>
          </a:solid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Avjøvn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Zvqvjv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e‡jb-Òwbðq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bvgvh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gvbyl‡K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Akøxj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Lvivc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weiZ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iv‡LÓ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myiv-Avj-AvbKveyZ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11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524000"/>
            <a:ext cx="8686800" cy="2819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ivmyj</a:t>
            </a:r>
            <a:r>
              <a:rPr lang="en-US" sz="5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</a:t>
            </a:r>
            <a:r>
              <a:rPr lang="en-US" sz="5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5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e‡j‡Qb-Ò‡Kqvg‡Zi</a:t>
            </a:r>
            <a:r>
              <a:rPr lang="en-US" sz="5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w`b</a:t>
            </a:r>
            <a:r>
              <a:rPr lang="en-US" sz="5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ev›`vi</a:t>
            </a:r>
            <a:r>
              <a:rPr lang="en-US" sz="5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KvQ</a:t>
            </a:r>
            <a:r>
              <a:rPr lang="en-US" sz="5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5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me©cÖ_g</a:t>
            </a:r>
            <a:r>
              <a:rPr lang="en-US" sz="5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bvgv‡hi</a:t>
            </a:r>
            <a:r>
              <a:rPr lang="en-US" sz="5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5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5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bIqv</a:t>
            </a:r>
            <a:r>
              <a:rPr lang="en-US" sz="5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n‡eÓ</a:t>
            </a:r>
            <a:r>
              <a:rPr lang="en-US" sz="5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(</a:t>
            </a:r>
            <a:r>
              <a:rPr lang="en-US" sz="5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wZiwgwh</a:t>
            </a:r>
            <a:r>
              <a:rPr lang="en-US" sz="5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)</a:t>
            </a:r>
            <a:endParaRPr lang="en-US" sz="28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~PP3018.WAV">
            <a:hlinkClick r:id="" action="ppaction://media"/>
          </p:cNvPr>
          <p:cNvPicPr>
            <a:picLocks noRot="1" noChangeAspect="1"/>
          </p:cNvPicPr>
          <p:nvPr>
            <a:wavAudioFile r:embed="rId1" name="~PP3018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285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0"/>
            <a:ext cx="16002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ms‡ÿ‡c</a:t>
            </a:r>
            <a:r>
              <a:rPr lang="en-US" sz="8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mvjv‡Zi</a:t>
            </a:r>
            <a:r>
              <a:rPr lang="en-US" sz="8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ag©xq</a:t>
            </a:r>
            <a:r>
              <a:rPr lang="en-US" sz="5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sz="5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iæZ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¡</a:t>
            </a:r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228600"/>
            <a:ext cx="6858000" cy="1066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mvjv‡Zi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Avjøvni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bKU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AR©b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1828800"/>
            <a:ext cx="6858000" cy="1066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mvjv‡Zi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Bgvb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gReyZ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3581400"/>
            <a:ext cx="6858000" cy="10668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mvjv‡Zi</a:t>
            </a:r>
            <a:r>
              <a:rPr lang="en-US" sz="4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4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4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AvZ¥v</a:t>
            </a:r>
            <a:r>
              <a:rPr lang="en-US" sz="4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cwiï</a:t>
            </a:r>
            <a:r>
              <a:rPr lang="en-US" sz="4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× </a:t>
            </a:r>
            <a:r>
              <a:rPr lang="en-US" sz="4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4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5181600"/>
            <a:ext cx="6858000" cy="10668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mvjv‡Zi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ev›`v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bvn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gy³ 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400" dirty="0">
              <a:solidFill>
                <a:schemeClr val="tx1"/>
              </a:solidFill>
            </a:endParaRPr>
          </a:p>
        </p:txBody>
      </p:sp>
      <p:cxnSp>
        <p:nvCxnSpPr>
          <p:cNvPr id="9" name="Elbow Connector 8"/>
          <p:cNvCxnSpPr/>
          <p:nvPr/>
        </p:nvCxnSpPr>
        <p:spPr>
          <a:xfrm>
            <a:off x="1828800" y="1066800"/>
            <a:ext cx="3048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endCxn id="7" idx="1"/>
          </p:cNvCxnSpPr>
          <p:nvPr/>
        </p:nvCxnSpPr>
        <p:spPr>
          <a:xfrm>
            <a:off x="1828800" y="5715000"/>
            <a:ext cx="2286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endCxn id="6" idx="1"/>
          </p:cNvCxnSpPr>
          <p:nvPr/>
        </p:nvCxnSpPr>
        <p:spPr>
          <a:xfrm>
            <a:off x="1828800" y="4114800"/>
            <a:ext cx="2286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endCxn id="5" idx="1"/>
          </p:cNvCxnSpPr>
          <p:nvPr/>
        </p:nvCxnSpPr>
        <p:spPr>
          <a:xfrm>
            <a:off x="1828800" y="2362200"/>
            <a:ext cx="3048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~PP258.WAV">
            <a:hlinkClick r:id="" action="ppaction://media"/>
          </p:cNvPr>
          <p:cNvPicPr>
            <a:picLocks noRot="1" noChangeAspect="1"/>
          </p:cNvPicPr>
          <p:nvPr>
            <a:wavAudioFile r:embed="rId1" name="~PP258.WAV"/>
          </p:nvPr>
        </p:nvPicPr>
        <p:blipFill>
          <a:blip r:embed="rId7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12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1371600" cy="6553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mvjv‡Zi</a:t>
            </a:r>
            <a:r>
              <a:rPr lang="en-US" sz="6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6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sz="6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iæZ</a:t>
            </a:r>
            <a:r>
              <a:rPr lang="en-US" sz="6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¡</a:t>
            </a:r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228600"/>
            <a:ext cx="6934200" cy="1143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mvjv‡Zi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Kvi‡Y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gymjgvbMY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ˆ`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wbK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cuvPeviGK¯’v‡b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wgwjZ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nIqvi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my‡hvM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cvq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4114800"/>
            <a:ext cx="6934200" cy="23622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DuPz-wbPz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gymjgvb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GKB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mvwi‡Z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vuwo‡q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bvgvh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Av`vq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mvjvZ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Av`vqKvixi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mvg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mvvgvwRK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eÜb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AviI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my`„p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1600200"/>
            <a:ext cx="6934200" cy="9144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G‡K-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Ac‡ii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LvuR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-Lei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wb‡Z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2819400"/>
            <a:ext cx="6934200" cy="99060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my‡L-`yt‡L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G‡K-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Ac‡ii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mn‡hvwMZv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600200" y="914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600200" y="2055812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600200" y="32766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600200" y="5027612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~PP2266.WAV">
            <a:hlinkClick r:id="" action="ppaction://media"/>
          </p:cNvPr>
          <p:cNvPicPr>
            <a:picLocks noRot="1" noChangeAspect="1"/>
          </p:cNvPicPr>
          <p:nvPr>
            <a:wavAudioFile r:embed="rId1" name="~PP2266.WAV"/>
          </p:nvPr>
        </p:nvPicPr>
        <p:blipFill>
          <a:blip r:embed="rId8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391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324</TotalTime>
  <Words>322</Words>
  <Application>Microsoft Office PowerPoint</Application>
  <PresentationFormat>On-screen Show (4:3)</PresentationFormat>
  <Paragraphs>48</Paragraphs>
  <Slides>13</Slides>
  <Notes>1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USER</cp:lastModifiedBy>
  <cp:revision>66</cp:revision>
  <dcterms:created xsi:type="dcterms:W3CDTF">2006-08-16T00:00:00Z</dcterms:created>
  <dcterms:modified xsi:type="dcterms:W3CDTF">2020-11-27T10:26:21Z</dcterms:modified>
</cp:coreProperties>
</file>