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6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5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7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5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9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8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5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6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7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2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59D3-8385-4C6A-A6C1-759ADA48C53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E252-FC3A-47D6-BC2D-ED676B98C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1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6553200" cy="14700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>
                <a:latin typeface="RinkiyMJ" pitchFamily="2" charset="0"/>
              </a:rPr>
              <a:t>w</a:t>
            </a:r>
            <a:r>
              <a:rPr lang="en-US" sz="3600" dirty="0" err="1" smtClean="0">
                <a:latin typeface="RinkiyMJ" pitchFamily="2" charset="0"/>
              </a:rPr>
              <a:t>em&amp;wgjøvwni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ivn&amp;gvwbi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ivwng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90800"/>
            <a:ext cx="6705600" cy="304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60483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96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140" y="381000"/>
            <a:ext cx="4495800" cy="94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RinkiyMJ" pitchFamily="2" charset="0"/>
              </a:rPr>
              <a:t>¯^</a:t>
            </a:r>
            <a:r>
              <a:rPr lang="en-US" dirty="0" err="1">
                <a:latin typeface="RinkiyMJ" pitchFamily="2" charset="0"/>
              </a:rPr>
              <a:t>vMZg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1"/>
            <a:ext cx="3581400" cy="44957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900" b="1" dirty="0" err="1" smtClean="0">
                <a:latin typeface="RinkiyMJ" pitchFamily="2" charset="0"/>
              </a:rPr>
              <a:t>wkÿK</a:t>
            </a:r>
            <a:r>
              <a:rPr lang="en-US" sz="3900" b="1" dirty="0" smtClean="0">
                <a:latin typeface="RinkiyMJ" pitchFamily="2" charset="0"/>
              </a:rPr>
              <a:t> </a:t>
            </a:r>
            <a:r>
              <a:rPr lang="en-US" sz="3900" b="1" dirty="0" err="1" smtClean="0">
                <a:latin typeface="RinkiyMJ" pitchFamily="2" charset="0"/>
              </a:rPr>
              <a:t>cwiwPwZ</a:t>
            </a:r>
            <a:endParaRPr lang="en-US" sz="3900" b="1" dirty="0" smtClean="0">
              <a:latin typeface="RinkiyMJ" pitchFamily="2" charset="0"/>
            </a:endParaRPr>
          </a:p>
          <a:p>
            <a:pPr marL="0" indent="0" algn="ctr">
              <a:buNone/>
            </a:pPr>
            <a:endParaRPr lang="en-US" sz="3900" b="1" dirty="0" smtClean="0">
              <a:latin typeface="RinkiyMJ" pitchFamily="2" charset="0"/>
            </a:endParaRPr>
          </a:p>
          <a:p>
            <a:pPr marL="0" indent="0" algn="ctr">
              <a:buNone/>
            </a:pPr>
            <a:endParaRPr lang="en-US" b="1" dirty="0">
              <a:latin typeface="RinkiyMJ" pitchFamily="2" charset="0"/>
            </a:endParaRPr>
          </a:p>
          <a:p>
            <a:pPr marL="0" indent="0" algn="ctr">
              <a:buNone/>
            </a:pPr>
            <a:endParaRPr lang="en-US" b="1" dirty="0" smtClean="0">
              <a:latin typeface="RinkiyMJ" pitchFamily="2" charset="0"/>
            </a:endParaRPr>
          </a:p>
          <a:p>
            <a:pPr marL="0" indent="0" algn="ctr">
              <a:buNone/>
            </a:pPr>
            <a:endParaRPr lang="en-US" b="1" dirty="0">
              <a:latin typeface="RinkiyMJ" pitchFamily="2" charset="0"/>
            </a:endParaRPr>
          </a:p>
          <a:p>
            <a:pPr marL="0" indent="0" algn="ctr">
              <a:buNone/>
            </a:pPr>
            <a:endParaRPr lang="en-US" b="1" dirty="0" smtClean="0">
              <a:latin typeface="RinkiyMJ" pitchFamily="2" charset="0"/>
            </a:endParaRPr>
          </a:p>
          <a:p>
            <a:pPr marL="0" indent="0" algn="ctr">
              <a:buNone/>
            </a:pPr>
            <a:endParaRPr lang="en-US" b="1" dirty="0">
              <a:latin typeface="RinkiyMJ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US" b="1" dirty="0" err="1" smtClean="0">
                <a:latin typeface="RinkiyMJ" pitchFamily="2" charset="0"/>
              </a:rPr>
              <a:t>Gm,Gg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>
                <a:latin typeface="RinkiyMJ" pitchFamily="2" charset="0"/>
              </a:rPr>
              <a:t>igRvb</a:t>
            </a:r>
            <a:r>
              <a:rPr lang="en-US" b="1" dirty="0">
                <a:latin typeface="RinkiyMJ" pitchFamily="2" charset="0"/>
              </a:rPr>
              <a:t> </a:t>
            </a:r>
            <a:r>
              <a:rPr lang="en-US" b="1" dirty="0" err="1">
                <a:latin typeface="RinkiyMJ" pitchFamily="2" charset="0"/>
              </a:rPr>
              <a:t>Avjx</a:t>
            </a:r>
            <a:endParaRPr lang="en-US" b="1" dirty="0">
              <a:latin typeface="RinkiyMJ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US" dirty="0" err="1">
                <a:latin typeface="RinkiyMJ" pitchFamily="2" charset="0"/>
              </a:rPr>
              <a:t>mnKvix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err="1">
                <a:latin typeface="RinkiyMJ" pitchFamily="2" charset="0"/>
              </a:rPr>
              <a:t>wkÿK</a:t>
            </a:r>
            <a:endParaRPr lang="en-US" dirty="0">
              <a:latin typeface="RinkiyMJ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US" dirty="0">
                <a:latin typeface="RinkiyMJ" pitchFamily="2" charset="0"/>
              </a:rPr>
              <a:t>‡K,wR,</a:t>
            </a:r>
            <a:r>
              <a:rPr lang="en-US" dirty="0" err="1">
                <a:latin typeface="RinkiyMJ" pitchFamily="2" charset="0"/>
              </a:rPr>
              <a:t>wf</a:t>
            </a:r>
            <a:r>
              <a:rPr lang="en-US" dirty="0">
                <a:latin typeface="RinkiyMJ" pitchFamily="2" charset="0"/>
              </a:rPr>
              <a:t>,‡R mw¤§</a:t>
            </a:r>
            <a:r>
              <a:rPr lang="en-US" dirty="0" err="1">
                <a:latin typeface="RinkiyMJ" pitchFamily="2" charset="0"/>
              </a:rPr>
              <a:t>jbx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err="1">
                <a:latin typeface="RinkiyMJ" pitchFamily="2" charset="0"/>
              </a:rPr>
              <a:t>evwjKv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err="1">
                <a:latin typeface="RinkiyMJ" pitchFamily="2" charset="0"/>
              </a:rPr>
              <a:t>gva¨wgK</a:t>
            </a:r>
            <a:r>
              <a:rPr lang="en-US" dirty="0">
                <a:latin typeface="RinkiyMJ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dirty="0">
                <a:latin typeface="RinkiyMJ" pitchFamily="2" charset="0"/>
              </a:rPr>
              <a:t>we`¨</a:t>
            </a:r>
            <a:r>
              <a:rPr lang="en-US" dirty="0" err="1">
                <a:latin typeface="RinkiyMJ" pitchFamily="2" charset="0"/>
              </a:rPr>
              <a:t>vjq</a:t>
            </a:r>
            <a:r>
              <a:rPr lang="en-US" dirty="0">
                <a:latin typeface="RinkiyMJ" pitchFamily="2" charset="0"/>
              </a:rPr>
              <a:t> `</a:t>
            </a:r>
            <a:r>
              <a:rPr lang="en-US" dirty="0" err="1">
                <a:latin typeface="RinkiyMJ" pitchFamily="2" charset="0"/>
              </a:rPr>
              <a:t>v‡Kvc,Lyjbv</a:t>
            </a:r>
            <a:r>
              <a:rPr lang="en-US" dirty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endParaRPr lang="en-US" dirty="0" smtClean="0">
              <a:latin typeface="Rinki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352800" cy="4495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dirty="0" smtClean="0">
                <a:solidFill>
                  <a:srgbClr val="002060"/>
                </a:solidFill>
                <a:latin typeface="RinkiyMJ" pitchFamily="2" charset="0"/>
              </a:rPr>
              <a:t>      </a:t>
            </a:r>
            <a:r>
              <a:rPr lang="en-US" sz="4600" dirty="0" err="1" smtClean="0">
                <a:solidFill>
                  <a:srgbClr val="002060"/>
                </a:solidFill>
                <a:latin typeface="RinkiyMJ" pitchFamily="2" charset="0"/>
              </a:rPr>
              <a:t>cvV</a:t>
            </a:r>
            <a:r>
              <a:rPr lang="en-US" sz="46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4600" dirty="0" err="1" smtClean="0">
                <a:solidFill>
                  <a:srgbClr val="002060"/>
                </a:solidFill>
                <a:latin typeface="RinkiyMJ" pitchFamily="2" charset="0"/>
              </a:rPr>
              <a:t>cwiwPwZ</a:t>
            </a:r>
            <a:endParaRPr lang="en-US" sz="4600" dirty="0" smtClean="0">
              <a:solidFill>
                <a:srgbClr val="002060"/>
              </a:solidFill>
              <a:latin typeface="RinkiyMJ" pitchFamily="2" charset="0"/>
            </a:endParaRPr>
          </a:p>
          <a:p>
            <a:pPr marL="0" indent="0">
              <a:buNone/>
            </a:pPr>
            <a:endParaRPr lang="en-US" sz="4600" dirty="0" smtClean="0">
              <a:solidFill>
                <a:srgbClr val="0070C0"/>
              </a:solidFill>
              <a:latin typeface="Rinki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err="1">
                <a:latin typeface="RinkiyMJ" pitchFamily="2" charset="0"/>
              </a:rPr>
              <a:t>welq-Bmjvg</a:t>
            </a:r>
            <a:r>
              <a:rPr lang="en-US" sz="3600" dirty="0">
                <a:latin typeface="RinkiyMJ" pitchFamily="2" charset="0"/>
              </a:rPr>
              <a:t> I ˆ</a:t>
            </a:r>
            <a:r>
              <a:rPr lang="en-US" sz="3600" dirty="0" err="1">
                <a:latin typeface="RinkiyMJ" pitchFamily="2" charset="0"/>
              </a:rPr>
              <a:t>bwZK</a:t>
            </a:r>
            <a:r>
              <a:rPr lang="en-US" sz="3600" dirty="0">
                <a:latin typeface="RinkiyMJ" pitchFamily="2" charset="0"/>
              </a:rPr>
              <a:t> </a:t>
            </a:r>
            <a:r>
              <a:rPr lang="en-US" sz="3600" dirty="0" err="1">
                <a:latin typeface="RinkiyMJ" pitchFamily="2" charset="0"/>
              </a:rPr>
              <a:t>wkÿv</a:t>
            </a:r>
            <a:endParaRPr lang="en-US" sz="3600" dirty="0">
              <a:latin typeface="Rinki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err="1">
                <a:latin typeface="RinkiyMJ" pitchFamily="2" charset="0"/>
              </a:rPr>
              <a:t>lô</a:t>
            </a:r>
            <a:r>
              <a:rPr lang="en-US" sz="3600" dirty="0">
                <a:latin typeface="RinkiyMJ" pitchFamily="2" charset="0"/>
              </a:rPr>
              <a:t>-‡</a:t>
            </a:r>
            <a:r>
              <a:rPr lang="en-US" sz="3600" dirty="0" err="1">
                <a:latin typeface="RinkiyMJ" pitchFamily="2" charset="0"/>
              </a:rPr>
              <a:t>kÖwY</a:t>
            </a:r>
            <a:endParaRPr lang="en-US" sz="3600" dirty="0">
              <a:latin typeface="Rinki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err="1">
                <a:latin typeface="RinkiyMJ" pitchFamily="2" charset="0"/>
              </a:rPr>
              <a:t>PZz</a:t>
            </a:r>
            <a:r>
              <a:rPr lang="en-US" sz="3600" dirty="0">
                <a:latin typeface="RinkiyMJ" pitchFamily="2" charset="0"/>
              </a:rPr>
              <a:t>_© </a:t>
            </a:r>
            <a:r>
              <a:rPr lang="en-US" sz="3600" dirty="0" err="1">
                <a:latin typeface="RinkiyMJ" pitchFamily="2" charset="0"/>
              </a:rPr>
              <a:t>Aa¨vq</a:t>
            </a:r>
            <a:r>
              <a:rPr lang="en-US" sz="3600" dirty="0">
                <a:latin typeface="RinkiyMJ" pitchFamily="2" charset="0"/>
              </a:rPr>
              <a:t>, </a:t>
            </a:r>
            <a:r>
              <a:rPr lang="en-US" sz="3600" dirty="0" err="1">
                <a:latin typeface="RinkiyMJ" pitchFamily="2" charset="0"/>
              </a:rPr>
              <a:t>AvLjvK</a:t>
            </a:r>
            <a:endParaRPr lang="en-US" sz="3600" dirty="0">
              <a:latin typeface="Rinki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RinkiyMJ" pitchFamily="2" charset="0"/>
              </a:rPr>
              <a:t>cvV-8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err="1" smtClean="0">
                <a:latin typeface="RinkiyMJ" pitchFamily="2" charset="0"/>
              </a:rPr>
              <a:t>AvLjv‡K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hvwggvn</a:t>
            </a:r>
            <a:r>
              <a:rPr lang="en-US" sz="3600" dirty="0" smtClean="0">
                <a:latin typeface="RinkiyMJ" pitchFamily="2" charset="0"/>
              </a:rPr>
              <a:t>&amp;</a:t>
            </a:r>
            <a:endParaRPr lang="en-US" sz="3600" dirty="0">
              <a:latin typeface="Rinki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RinkiyMJ" pitchFamily="2" charset="0"/>
              </a:rPr>
              <a:t> </a:t>
            </a:r>
            <a:endParaRPr lang="en-US" dirty="0">
              <a:latin typeface="RinkiyMJ" pitchFamily="2" charset="0"/>
            </a:endParaRP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F71351D-0444-4C95-9CFC-4570EF1ED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163068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35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52578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>
                <a:latin typeface="RinkiyMJ" pitchFamily="2" charset="0"/>
              </a:rPr>
              <a:t>wkLb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err="1">
                <a:latin typeface="RinkiyMJ" pitchFamily="2" charset="0"/>
              </a:rPr>
              <a:t>dj</a:t>
            </a:r>
            <a:r>
              <a:rPr lang="en-US" dirty="0">
                <a:latin typeface="Rinki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5638800" cy="3048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Am`vPi‡Yi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aviYv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 |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Am`vPi‡Yi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cwiYwZ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Am`vPiY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cwinv‡ii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Dcvq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e¨vL¨v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99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7150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RinkiyMJ" pitchFamily="2" charset="0"/>
              </a:rPr>
              <a:t>AvLjv‡K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hvwggvn</a:t>
            </a:r>
            <a:r>
              <a:rPr lang="en-US" sz="3600" dirty="0" smtClean="0">
                <a:latin typeface="RinkiyMJ" pitchFamily="2" charset="0"/>
              </a:rPr>
              <a:t>&amp; </a:t>
            </a:r>
            <a:r>
              <a:rPr lang="en-US" sz="3600" dirty="0" err="1" smtClean="0">
                <a:latin typeface="RinkiyMJ" pitchFamily="2" charset="0"/>
              </a:rPr>
              <a:t>cwiPvq</a:t>
            </a:r>
            <a:r>
              <a:rPr lang="en-US" sz="3600" dirty="0" smtClean="0">
                <a:latin typeface="RinkiyMJ" pitchFamily="2" charset="0"/>
              </a:rPr>
              <a:t>: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096000" cy="45259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AvLjv‡K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hvwggvi</a:t>
            </a:r>
            <a:r>
              <a:rPr lang="en-US" dirty="0" smtClean="0">
                <a:latin typeface="RinkiyMJ" pitchFamily="2" charset="0"/>
              </a:rPr>
              <a:t> A_© </a:t>
            </a:r>
            <a:r>
              <a:rPr lang="en-US" dirty="0" err="1" smtClean="0">
                <a:latin typeface="RinkiyMJ" pitchFamily="2" charset="0"/>
              </a:rPr>
              <a:t>n‡jv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Am`vPiY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wb</a:t>
            </a:r>
            <a:r>
              <a:rPr lang="en-US" dirty="0" smtClean="0">
                <a:latin typeface="RinkiyMJ" pitchFamily="2" charset="0"/>
              </a:rPr>
              <a:t>›`</a:t>
            </a:r>
            <a:r>
              <a:rPr lang="en-US" dirty="0" err="1" smtClean="0">
                <a:latin typeface="RinkiyMJ" pitchFamily="2" charset="0"/>
              </a:rPr>
              <a:t>bxq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AvPiY</a:t>
            </a:r>
            <a:r>
              <a:rPr lang="en-US" dirty="0" smtClean="0">
                <a:latin typeface="RinkiyMJ" pitchFamily="2" charset="0"/>
              </a:rPr>
              <a:t>|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Ggb</a:t>
            </a:r>
            <a:r>
              <a:rPr lang="en-US" dirty="0" smtClean="0">
                <a:latin typeface="RinkiyMJ" pitchFamily="2" charset="0"/>
              </a:rPr>
              <a:t> KZ¸‡</a:t>
            </a:r>
            <a:r>
              <a:rPr lang="en-US" dirty="0" err="1" smtClean="0">
                <a:latin typeface="RinkiyMJ" pitchFamily="2" charset="0"/>
              </a:rPr>
              <a:t>jv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ˆ</a:t>
            </a:r>
            <a:r>
              <a:rPr lang="en-US" dirty="0" err="1" smtClean="0">
                <a:latin typeface="RinkiyMJ" pitchFamily="2" charset="0"/>
              </a:rPr>
              <a:t>bwZK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Aeÿqg~jK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AvPiY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hv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gvbyl‡K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nxb</a:t>
            </a:r>
            <a:r>
              <a:rPr lang="en-US" dirty="0" smtClean="0">
                <a:latin typeface="RinkiyMJ" pitchFamily="2" charset="0"/>
              </a:rPr>
              <a:t>,  </a:t>
            </a:r>
            <a:r>
              <a:rPr lang="en-US" dirty="0" err="1" smtClean="0">
                <a:latin typeface="RinkiyMJ" pitchFamily="2" charset="0"/>
              </a:rPr>
              <a:t>bxP,BZi</a:t>
            </a:r>
            <a:r>
              <a:rPr lang="en-US" dirty="0" smtClean="0">
                <a:latin typeface="RinkiyMJ" pitchFamily="2" charset="0"/>
              </a:rPr>
              <a:t> ‡kÖwYfz³ I </a:t>
            </a:r>
            <a:r>
              <a:rPr lang="en-US" dirty="0" err="1" smtClean="0">
                <a:latin typeface="RinkiyMJ" pitchFamily="2" charset="0"/>
              </a:rPr>
              <a:t>wb</a:t>
            </a:r>
            <a:r>
              <a:rPr lang="en-US" dirty="0" smtClean="0">
                <a:latin typeface="RinkiyMJ" pitchFamily="2" charset="0"/>
              </a:rPr>
              <a:t>›`</a:t>
            </a:r>
            <a:r>
              <a:rPr lang="en-US" dirty="0" err="1" smtClean="0">
                <a:latin typeface="RinkiyMJ" pitchFamily="2" charset="0"/>
              </a:rPr>
              <a:t>bxq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K‡i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wg</a:t>
            </a:r>
            <a:r>
              <a:rPr lang="en-US" dirty="0" smtClean="0">
                <a:latin typeface="RinkiyMJ" pitchFamily="2" charset="0"/>
              </a:rPr>
              <a:t>_¨vPvi,wMeZ,</a:t>
            </a:r>
            <a:r>
              <a:rPr lang="en-US" dirty="0" err="1" smtClean="0">
                <a:latin typeface="RinkiyMJ" pitchFamily="2" charset="0"/>
              </a:rPr>
              <a:t>ciwb</a:t>
            </a:r>
            <a:r>
              <a:rPr lang="en-US" dirty="0" smtClean="0">
                <a:latin typeface="RinkiyMJ" pitchFamily="2" charset="0"/>
              </a:rPr>
              <a:t>›`</a:t>
            </a:r>
            <a:r>
              <a:rPr lang="en-US" dirty="0" err="1" smtClean="0">
                <a:latin typeface="RinkiyMJ" pitchFamily="2" charset="0"/>
              </a:rPr>
              <a:t>v,Mvwj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†`</a:t>
            </a:r>
            <a:r>
              <a:rPr lang="en-US" dirty="0" err="1" smtClean="0">
                <a:latin typeface="RinkiyMJ" pitchFamily="2" charset="0"/>
              </a:rPr>
              <a:t>Iqv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BZ¨vw</a:t>
            </a:r>
            <a:r>
              <a:rPr lang="en-US" dirty="0" smtClean="0">
                <a:latin typeface="RinkiyMJ" pitchFamily="2" charset="0"/>
              </a:rPr>
              <a:t>` </a:t>
            </a:r>
            <a:r>
              <a:rPr lang="en-US" dirty="0" err="1" smtClean="0">
                <a:latin typeface="RinkiyMJ" pitchFamily="2" charset="0"/>
              </a:rPr>
              <a:t>AvLjv‡K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hvwggvn</a:t>
            </a:r>
            <a:r>
              <a:rPr lang="en-US" dirty="0" smtClean="0">
                <a:latin typeface="RinkiyMJ" pitchFamily="2" charset="0"/>
              </a:rPr>
              <a:t>&amp; </a:t>
            </a:r>
            <a:r>
              <a:rPr lang="en-US" dirty="0" err="1" smtClean="0">
                <a:latin typeface="RinkiyMJ" pitchFamily="2" charset="0"/>
              </a:rPr>
              <a:t>ev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wb</a:t>
            </a:r>
            <a:r>
              <a:rPr lang="en-US" dirty="0" smtClean="0">
                <a:latin typeface="RinkiyMJ" pitchFamily="2" charset="0"/>
              </a:rPr>
              <a:t>›`</a:t>
            </a:r>
            <a:r>
              <a:rPr lang="en-US" dirty="0" err="1" smtClean="0">
                <a:latin typeface="RinkiyMJ" pitchFamily="2" charset="0"/>
              </a:rPr>
              <a:t>bxq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AvPiY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RinkiyMJ" pitchFamily="2" charset="0"/>
              </a:rPr>
              <a:t>G</a:t>
            </a:r>
            <a:r>
              <a:rPr lang="en-US" dirty="0" smtClean="0">
                <a:latin typeface="RinkiyMJ" pitchFamily="2" charset="0"/>
              </a:rPr>
              <a:t>¸‡</a:t>
            </a:r>
            <a:r>
              <a:rPr lang="en-US" dirty="0" err="1" smtClean="0">
                <a:latin typeface="RinkiyMJ" pitchFamily="2" charset="0"/>
              </a:rPr>
              <a:t>jv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eR©b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dirty="0" err="1">
                <a:latin typeface="RinkiyMJ" pitchFamily="2" charset="0"/>
              </a:rPr>
              <a:t>g</a:t>
            </a:r>
            <a:r>
              <a:rPr lang="en-US" dirty="0" err="1" smtClean="0">
                <a:latin typeface="RinkiyMJ" pitchFamily="2" charset="0"/>
              </a:rPr>
              <a:t>nvb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Avjøvn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cweÎ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KziAv‡b</a:t>
            </a:r>
            <a:r>
              <a:rPr lang="en-US" dirty="0" smtClean="0">
                <a:latin typeface="RinkiyMJ" pitchFamily="2" charset="0"/>
              </a:rPr>
              <a:t> G </a:t>
            </a:r>
            <a:r>
              <a:rPr lang="en-US" dirty="0" err="1" smtClean="0">
                <a:latin typeface="RinkiyMJ" pitchFamily="2" charset="0"/>
              </a:rPr>
              <a:t>ai‡bi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AvPiY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K‡Vv</a:t>
            </a:r>
            <a:r>
              <a:rPr lang="en-US" dirty="0" err="1">
                <a:latin typeface="RinkiyMJ" pitchFamily="2" charset="0"/>
              </a:rPr>
              <a:t>i</a:t>
            </a:r>
            <a:r>
              <a:rPr lang="en-US" dirty="0" err="1" smtClean="0">
                <a:latin typeface="RinkiyMJ" pitchFamily="2" charset="0"/>
              </a:rPr>
              <a:t>fv‡e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wb‡la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K‡i‡Qb</a:t>
            </a:r>
            <a:r>
              <a:rPr lang="en-US" dirty="0" smtClean="0">
                <a:latin typeface="RinkiyMJ" pitchFamily="2" charset="0"/>
              </a:rPr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val="332865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781800" cy="2133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000" dirty="0" err="1" smtClean="0">
                <a:latin typeface="RinkiyMJ" pitchFamily="2" charset="0"/>
              </a:rPr>
              <a:t>Avjøvni</a:t>
            </a:r>
            <a:r>
              <a:rPr lang="en-US" sz="4000" dirty="0" smtClean="0">
                <a:latin typeface="RinkiyMJ" pitchFamily="2" charset="0"/>
              </a:rPr>
              <a:t> </a:t>
            </a:r>
            <a:r>
              <a:rPr lang="en-US" sz="4000" dirty="0" err="1" smtClean="0">
                <a:latin typeface="RinkiyMJ" pitchFamily="2" charset="0"/>
              </a:rPr>
              <a:t>eYx:</a:t>
            </a:r>
            <a:r>
              <a:rPr lang="en-US" sz="3100" dirty="0" err="1" smtClean="0">
                <a:solidFill>
                  <a:srgbClr val="FF0000"/>
                </a:solidFill>
                <a:latin typeface="RinkiyMJ" pitchFamily="2" charset="0"/>
              </a:rPr>
              <a:t>Iq&amp;jv</a:t>
            </a:r>
            <a:r>
              <a:rPr lang="en-US" sz="31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RinkiyMJ" pitchFamily="2" charset="0"/>
              </a:rPr>
              <a:t>Zvjwemyj</a:t>
            </a:r>
            <a:r>
              <a:rPr lang="en-US" sz="3100" dirty="0" smtClean="0">
                <a:solidFill>
                  <a:srgbClr val="FF0000"/>
                </a:solidFill>
                <a:latin typeface="RinkiyMJ" pitchFamily="2" charset="0"/>
              </a:rPr>
              <a:t>&amp; </a:t>
            </a:r>
            <a:r>
              <a:rPr lang="en-US" sz="3100" dirty="0" err="1" smtClean="0">
                <a:solidFill>
                  <a:srgbClr val="FF0000"/>
                </a:solidFill>
                <a:latin typeface="RinkiyMJ" pitchFamily="2" charset="0"/>
              </a:rPr>
              <a:t>nv°v</a:t>
            </a:r>
            <a:r>
              <a:rPr lang="en-US" sz="31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RinkiyMJ" pitchFamily="2" charset="0"/>
              </a:rPr>
              <a:t>wej&amp;evwZwj</a:t>
            </a:r>
            <a:r>
              <a:rPr lang="en-US" sz="3100" dirty="0" smtClean="0">
                <a:solidFill>
                  <a:srgbClr val="FF0000"/>
                </a:solidFill>
                <a:latin typeface="RinkiyMJ" pitchFamily="2" charset="0"/>
              </a:rPr>
              <a:t>&amp; </a:t>
            </a:r>
            <a:r>
              <a:rPr lang="en-US" sz="3100" dirty="0" err="1" smtClean="0">
                <a:solidFill>
                  <a:srgbClr val="FF0000"/>
                </a:solidFill>
                <a:latin typeface="RinkiyMJ" pitchFamily="2" charset="0"/>
              </a:rPr>
              <a:t>IqvZvK&amp;Zzgy</a:t>
            </a:r>
            <a:r>
              <a:rPr lang="en-US" sz="31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RinkiyMJ" pitchFamily="2" charset="0"/>
              </a:rPr>
              <a:t>Avj&amp;nv°v</a:t>
            </a:r>
            <a:r>
              <a:rPr lang="en-US" sz="31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RinkiyMJ" pitchFamily="2" charset="0"/>
              </a:rPr>
              <a:t>Iqv</a:t>
            </a:r>
            <a:r>
              <a:rPr lang="en-US" sz="31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RinkiyMJ" pitchFamily="2" charset="0"/>
              </a:rPr>
              <a:t>AvbZzg</a:t>
            </a:r>
            <a:r>
              <a:rPr lang="en-US" sz="31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100" dirty="0" err="1" smtClean="0">
                <a:solidFill>
                  <a:srgbClr val="FF0000"/>
                </a:solidFill>
                <a:latin typeface="RinkiyMJ" pitchFamily="2" charset="0"/>
              </a:rPr>
              <a:t>Zvqvjvgyb</a:t>
            </a:r>
            <a:r>
              <a:rPr lang="en-US" sz="3100" dirty="0" smtClean="0">
                <a:solidFill>
                  <a:srgbClr val="FF0000"/>
                </a:solidFill>
                <a:latin typeface="RinkiyMJ" pitchFamily="2" charset="0"/>
              </a:rPr>
              <a:t>&amp;</a:t>
            </a:r>
            <a:endParaRPr lang="en-US" sz="3100" dirty="0">
              <a:solidFill>
                <a:srgbClr val="FF0000"/>
              </a:solidFill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667000"/>
            <a:ext cx="6934200" cy="345916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70C0"/>
                </a:solidFill>
                <a:latin typeface="RinkiyMJ" pitchFamily="2" charset="0"/>
              </a:rPr>
              <a:t>A_©: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Ò‡Zvgiv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m‡Z¨i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mv‡_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Am‡Z¨i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wgkÖY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MwUI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bv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Ges</a:t>
            </a:r>
            <a:r>
              <a:rPr lang="en-US" sz="28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†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Zvgiv</a:t>
            </a:r>
            <a:r>
              <a:rPr lang="en-US" sz="28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†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R‡b-ï‡b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mZ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¨ †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Mvcb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K‡ivbv|Ó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m~iv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Avj-evKviv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, AvqvZ42)</a:t>
            </a:r>
          </a:p>
          <a:p>
            <a:pPr marL="0" indent="0">
              <a:buNone/>
            </a:pPr>
            <a:endParaRPr lang="en-US" sz="2800" dirty="0">
              <a:latin typeface="Rinki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G cÖm‡½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gnvbwe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(m.)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e‡j‡Qb,ÔwKqvg‡Zi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w`b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Avjøvni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Kv‡Q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H e¨w³i m¤§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vb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me‡P‡q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wbKw„ó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n‡e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hvi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Awb‡ói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f‡q</a:t>
            </a:r>
            <a:r>
              <a:rPr lang="en-US" sz="2800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†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jv‡Kiv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Zv‡K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dwiZ¨vM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K‡i|Õ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eyLvwi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 I </a:t>
            </a:r>
            <a:r>
              <a:rPr lang="en-US" sz="2800" dirty="0" err="1" smtClean="0">
                <a:solidFill>
                  <a:srgbClr val="0070C0"/>
                </a:solidFill>
                <a:latin typeface="RinkiyMJ" pitchFamily="2" charset="0"/>
              </a:rPr>
              <a:t>gymwjg</a:t>
            </a:r>
            <a:r>
              <a:rPr lang="en-US" sz="2800" dirty="0" smtClean="0">
                <a:solidFill>
                  <a:srgbClr val="0070C0"/>
                </a:solidFill>
                <a:latin typeface="RinkiyMJ" pitchFamily="2" charset="0"/>
              </a:rPr>
              <a:t>) </a:t>
            </a:r>
            <a:endParaRPr lang="en-US" sz="2800" dirty="0">
              <a:solidFill>
                <a:srgbClr val="0070C0"/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0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010400" cy="4343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Avgv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‡`i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wcÖq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bwe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hveZxq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wb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›`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bxq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AvPiY</a:t>
            </a:r>
            <a:r>
              <a:rPr lang="en-US" sz="28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†_‡K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cweÎ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wQ‡jb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|</a:t>
            </a:r>
            <a:r>
              <a:rPr lang="en-US" sz="2000" dirty="0" smtClean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wZwb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KL‡bv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wg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_¨v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K_v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e‡jbwb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|</a:t>
            </a:r>
            <a:r>
              <a:rPr lang="en-US" sz="1800" dirty="0" smtClean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1800" dirty="0" smtClean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1200" dirty="0" smtClean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1200" dirty="0" smtClean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KvD‡K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wZwb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KL‡bv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Mvwj</a:t>
            </a:r>
            <a:r>
              <a:rPr lang="en-US" sz="28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†`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bwb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|</a:t>
            </a:r>
            <a:r>
              <a:rPr lang="en-US" sz="1800" dirty="0" smtClean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1800" dirty="0" smtClean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Iqv`v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f½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K‡ibwb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|</a:t>
            </a:r>
            <a:r>
              <a:rPr lang="en-US" sz="1600" dirty="0" smtClean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Kv‡iv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mv‡_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cÖZviYv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RinkiyMJ" pitchFamily="2" charset="0"/>
              </a:rPr>
              <a:t>K‡ibwb</a:t>
            </a:r>
            <a:r>
              <a:rPr lang="en-US" sz="2800" dirty="0" smtClean="0">
                <a:solidFill>
                  <a:srgbClr val="002060"/>
                </a:solidFill>
                <a:latin typeface="RinkiyMJ" pitchFamily="2" charset="0"/>
              </a:rPr>
              <a:t>|</a:t>
            </a:r>
            <a:r>
              <a:rPr lang="en-US" sz="2000" dirty="0" smtClean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2800" dirty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RinkiyMJ" pitchFamily="2" charset="0"/>
              </a:rPr>
            </a:br>
            <a:endParaRPr lang="en-US" sz="1600" dirty="0">
              <a:solidFill>
                <a:srgbClr val="002060"/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2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5791200" cy="1630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 err="1">
                <a:solidFill>
                  <a:srgbClr val="FF0000"/>
                </a:solidFill>
                <a:latin typeface="RinkiyMJ" pitchFamily="2" charset="0"/>
              </a:rPr>
              <a:t>Avgiv</a:t>
            </a:r>
            <a:r>
              <a:rPr lang="en-US" sz="3600" dirty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RinkiyMJ" pitchFamily="2" charset="0"/>
              </a:rPr>
              <a:t>ivmyj</a:t>
            </a:r>
            <a:r>
              <a:rPr lang="en-US" sz="3600" dirty="0">
                <a:solidFill>
                  <a:srgbClr val="FF0000"/>
                </a:solidFill>
                <a:latin typeface="RinkiyMJ" pitchFamily="2" charset="0"/>
              </a:rPr>
              <a:t> (m.)- </a:t>
            </a:r>
            <a:r>
              <a:rPr lang="en-US" sz="3600" dirty="0" err="1">
                <a:solidFill>
                  <a:srgbClr val="FF0000"/>
                </a:solidFill>
                <a:latin typeface="RinkiyMJ" pitchFamily="2" charset="0"/>
              </a:rPr>
              <a:t>Gi</a:t>
            </a:r>
            <a:r>
              <a:rPr lang="en-US" sz="3600" dirty="0">
                <a:solidFill>
                  <a:srgbClr val="FF0000"/>
                </a:solidFill>
                <a:latin typeface="RinkiyMJ" pitchFamily="2" charset="0"/>
              </a:rPr>
              <a:t> G </a:t>
            </a:r>
            <a:r>
              <a:rPr lang="en-US" sz="3600" dirty="0" err="1">
                <a:solidFill>
                  <a:srgbClr val="FF0000"/>
                </a:solidFill>
                <a:latin typeface="RinkiyMJ" pitchFamily="2" charset="0"/>
              </a:rPr>
              <a:t>mKj</a:t>
            </a:r>
            <a:r>
              <a:rPr lang="en-US" sz="3600" dirty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RinkiyMJ" pitchFamily="2" charset="0"/>
              </a:rPr>
              <a:t>Av`k</a:t>
            </a:r>
            <a:r>
              <a:rPr lang="en-US" sz="3600" dirty="0">
                <a:solidFill>
                  <a:srgbClr val="FF0000"/>
                </a:solidFill>
                <a:latin typeface="RinkiyMJ" pitchFamily="2" charset="0"/>
              </a:rPr>
              <a:t>© </a:t>
            </a:r>
            <a:r>
              <a:rPr lang="en-US" sz="3600" dirty="0" err="1">
                <a:solidFill>
                  <a:srgbClr val="FF0000"/>
                </a:solidFill>
                <a:latin typeface="RinkiyMJ" pitchFamily="2" charset="0"/>
              </a:rPr>
              <a:t>AbymiY</a:t>
            </a:r>
            <a:r>
              <a:rPr lang="en-US" sz="3600" dirty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RinkiyMJ" pitchFamily="2" charset="0"/>
              </a:rPr>
              <a:t>Kie</a:t>
            </a:r>
            <a:r>
              <a:rPr lang="en-US" sz="3600" dirty="0" smtClean="0">
                <a:solidFill>
                  <a:srgbClr val="FF0000"/>
                </a:solidFill>
                <a:latin typeface="RinkiyMJ" pitchFamily="2" charset="0"/>
              </a:rPr>
              <a:t>|</a:t>
            </a:r>
            <a:br>
              <a:rPr lang="en-US" sz="3600" dirty="0" smtClean="0">
                <a:solidFill>
                  <a:srgbClr val="FF0000"/>
                </a:solidFill>
                <a:latin typeface="RinkiyMJ" pitchFamily="2" charset="0"/>
              </a:rPr>
            </a:br>
            <a:r>
              <a:rPr lang="en-US" sz="3600" dirty="0" err="1" smtClean="0">
                <a:latin typeface="RinkiyMJ" pitchFamily="2" charset="0"/>
              </a:rPr>
              <a:t>Avgv</a:t>
            </a:r>
            <a:r>
              <a:rPr lang="en-US" sz="3600" dirty="0" smtClean="0">
                <a:latin typeface="RinkiyMJ" pitchFamily="2" charset="0"/>
              </a:rPr>
              <a:t>‡`i </a:t>
            </a:r>
            <a:r>
              <a:rPr lang="en-US" sz="3600" dirty="0" err="1" smtClean="0">
                <a:latin typeface="RinkiyMJ" pitchFamily="2" charset="0"/>
              </a:rPr>
              <a:t>cÖwZÁv</a:t>
            </a:r>
            <a:r>
              <a:rPr lang="en-US" sz="3600" dirty="0" smtClean="0">
                <a:latin typeface="RinkiyMJ" pitchFamily="2" charset="0"/>
              </a:rPr>
              <a:t>-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90801"/>
            <a:ext cx="5943600" cy="3124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Avgiv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KL‡bv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wg</a:t>
            </a:r>
            <a:r>
              <a:rPr lang="en-US" dirty="0" smtClean="0">
                <a:latin typeface="RinkiyMJ" pitchFamily="2" charset="0"/>
              </a:rPr>
              <a:t>_¨v </a:t>
            </a:r>
            <a:r>
              <a:rPr lang="en-US" dirty="0" err="1" smtClean="0">
                <a:latin typeface="RinkiyMJ" pitchFamily="2" charset="0"/>
              </a:rPr>
              <a:t>K_v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eje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bv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Iqv`v</a:t>
            </a:r>
            <a:r>
              <a:rPr lang="en-US" dirty="0" smtClean="0">
                <a:latin typeface="RinkiyMJ" pitchFamily="2" charset="0"/>
              </a:rPr>
              <a:t> f½ </a:t>
            </a:r>
            <a:r>
              <a:rPr lang="en-US" dirty="0" err="1" smtClean="0">
                <a:latin typeface="RinkiyMJ" pitchFamily="2" charset="0"/>
              </a:rPr>
              <a:t>Kie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bv</a:t>
            </a:r>
            <a:r>
              <a:rPr lang="en-US" dirty="0" smtClean="0">
                <a:latin typeface="RinkiyMJ" pitchFamily="2" charset="0"/>
              </a:rPr>
              <a:t> |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cÖZviYv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bv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Kv‡iv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wMeZ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bv</a:t>
            </a:r>
            <a:r>
              <a:rPr lang="en-US" dirty="0" smtClean="0">
                <a:latin typeface="RinkiyMJ" pitchFamily="2" charset="0"/>
              </a:rPr>
              <a:t>|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8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629400" cy="1143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RinkiyMJ" pitchFamily="2" charset="0"/>
              </a:rPr>
              <a:t>g~j¨vqb</a:t>
            </a:r>
            <a:r>
              <a:rPr lang="en-US" dirty="0" smtClean="0">
                <a:latin typeface="RinkiyMJ" pitchFamily="2" charset="0"/>
              </a:rPr>
              <a:t>:</a:t>
            </a:r>
            <a:endParaRPr lang="en-US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0104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>
                <a:latin typeface="RinkiyMJ" pitchFamily="2" charset="0"/>
              </a:rPr>
              <a:t>e</a:t>
            </a:r>
            <a:r>
              <a:rPr lang="en-US" dirty="0" err="1" smtClean="0">
                <a:latin typeface="RinkiyMJ" pitchFamily="2" charset="0"/>
              </a:rPr>
              <a:t>v¯Íe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Rxe‡b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Am`vPiY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†_‡K </a:t>
            </a:r>
            <a:r>
              <a:rPr lang="en-US" dirty="0" err="1" smtClean="0">
                <a:latin typeface="RinkiyMJ" pitchFamily="2" charset="0"/>
              </a:rPr>
              <a:t>wb‡R‡K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weiZ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ivL‡Z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DØy</a:t>
            </a:r>
            <a:r>
              <a:rPr lang="en-US" dirty="0" smtClean="0">
                <a:latin typeface="RinkiyMJ" pitchFamily="2" charset="0"/>
              </a:rPr>
              <a:t>× </a:t>
            </a:r>
            <a:r>
              <a:rPr lang="en-US" dirty="0" err="1" smtClean="0">
                <a:latin typeface="RinkiyMJ" pitchFamily="2" charset="0"/>
              </a:rPr>
              <a:t>n‡ev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Am`vPiY</a:t>
            </a:r>
            <a:r>
              <a:rPr lang="en-US" dirty="0" smtClean="0">
                <a:latin typeface="RinkiyMJ" pitchFamily="2" charset="0"/>
              </a:rPr>
              <a:t> †_‡K  </a:t>
            </a:r>
            <a:r>
              <a:rPr lang="en-US" dirty="0" err="1" smtClean="0">
                <a:latin typeface="RinkiyMJ" pitchFamily="2" charset="0"/>
              </a:rPr>
              <a:t>wbKUZg</a:t>
            </a:r>
            <a:r>
              <a:rPr lang="en-US" dirty="0" smtClean="0">
                <a:latin typeface="RinkiyMJ" pitchFamily="2" charset="0"/>
              </a:rPr>
              <a:t> e¨w³‡`iI </a:t>
            </a:r>
            <a:r>
              <a:rPr lang="en-US" dirty="0" err="1" smtClean="0">
                <a:latin typeface="RinkiyMJ" pitchFamily="2" charset="0"/>
              </a:rPr>
              <a:t>weiZ</a:t>
            </a:r>
            <a:r>
              <a:rPr lang="en-US" dirty="0" smtClean="0">
                <a:latin typeface="RinkiyMJ" pitchFamily="2" charset="0"/>
              </a:rPr>
              <a:t> _</a:t>
            </a:r>
            <a:r>
              <a:rPr lang="en-US" dirty="0" err="1" smtClean="0">
                <a:latin typeface="RinkiyMJ" pitchFamily="2" charset="0"/>
              </a:rPr>
              <a:t>vK‡Z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AbycÖvwYZ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RinkiyMJ" pitchFamily="2" charset="0"/>
              </a:rPr>
              <a:t>aygcvb</a:t>
            </a:r>
            <a:r>
              <a:rPr lang="en-US" dirty="0" smtClean="0">
                <a:latin typeface="RinkiyMJ" pitchFamily="2" charset="0"/>
              </a:rPr>
              <a:t> I gv`Kvmw³RwbZ </a:t>
            </a:r>
            <a:r>
              <a:rPr lang="en-US" dirty="0" err="1" smtClean="0">
                <a:latin typeface="RinkiyMJ" pitchFamily="2" charset="0"/>
              </a:rPr>
              <a:t>mvgvwRK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ÿwZ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Ges</a:t>
            </a:r>
            <a:r>
              <a:rPr lang="en-US" dirty="0" smtClean="0">
                <a:latin typeface="RinkiyMJ" pitchFamily="2" charset="0"/>
              </a:rPr>
              <a:t> ¯^v¯’¨ </a:t>
            </a:r>
            <a:r>
              <a:rPr lang="en-US" dirty="0" err="1" smtClean="0">
                <a:latin typeface="RinkiyMJ" pitchFamily="2" charset="0"/>
              </a:rPr>
              <a:t>SzwK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Gwo‡q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Pj‡Z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AvMÖnx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n‡ev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2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64770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>
                <a:latin typeface="RinkiyMJ" pitchFamily="2" charset="0"/>
              </a:rPr>
              <a:t>a</a:t>
            </a:r>
            <a:r>
              <a:rPr lang="en-US" sz="6000" dirty="0" err="1" smtClean="0">
                <a:latin typeface="RinkiyMJ" pitchFamily="2" charset="0"/>
              </a:rPr>
              <a:t>b¨ev</a:t>
            </a:r>
            <a:r>
              <a:rPr lang="en-US" sz="6000" dirty="0" smtClean="0">
                <a:latin typeface="RinkiyMJ" pitchFamily="2" charset="0"/>
              </a:rPr>
              <a:t>`</a:t>
            </a:r>
            <a:endParaRPr lang="en-US" sz="6000" dirty="0">
              <a:latin typeface="Rinki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6629400" cy="45259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4800" dirty="0" smtClean="0">
                <a:latin typeface="RinkiyMJ" pitchFamily="2" charset="0"/>
              </a:rPr>
              <a:t>               </a:t>
            </a:r>
            <a:r>
              <a:rPr lang="en-US" sz="4800" dirty="0" err="1" smtClean="0">
                <a:latin typeface="RinkiyMJ" pitchFamily="2" charset="0"/>
              </a:rPr>
              <a:t>Avjøvnv‡dR</a:t>
            </a:r>
            <a:endParaRPr lang="en-US" sz="4800" dirty="0" smtClean="0">
              <a:latin typeface="RinkiyMJ" pitchFamily="2" charset="0"/>
            </a:endParaRP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5257800" cy="30157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84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312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wem&amp;wgjøvwni ivn&amp;gvwbi ivwng</vt:lpstr>
      <vt:lpstr>¯^vMZg</vt:lpstr>
      <vt:lpstr>wkLb dj:</vt:lpstr>
      <vt:lpstr>AvLjv‡K hvwggvn&amp; cwiPvq:</vt:lpstr>
      <vt:lpstr>Avjøvni eYx:Iq&amp;jv Zvjwemyj&amp; nv°v wej&amp;evwZwj&amp; IqvZvK&amp;Zzgy Avj&amp;nv°v Iqv AvbZzg Zvqvjvgyb&amp;</vt:lpstr>
      <vt:lpstr>Avgv‡`i wcÖq bwe hveZxq wb›`bxq AvPiY †_‡K cweÎ wQ‡jb| wZwb KL‡bv wg_¨v K_v e‡jbwb|  KvD‡K wZwb KL‡bv Mvwj †`bwb| Iqv`v f½ K‡ibwb| Kv‡iv mv‡_ cÖZviYv K‡ibwb|     </vt:lpstr>
      <vt:lpstr>Avgiv ivmyj (m.)- Gi G mKj Av`k© AbymiY Kie| Avgv‡`i cÖwZÁv-</vt:lpstr>
      <vt:lpstr>g~j¨vqb:</vt:lpstr>
      <vt:lpstr>ab¨ev`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Lenovo</dc:creator>
  <cp:lastModifiedBy>Lenovo</cp:lastModifiedBy>
  <cp:revision>24</cp:revision>
  <dcterms:created xsi:type="dcterms:W3CDTF">2020-11-27T04:54:54Z</dcterms:created>
  <dcterms:modified xsi:type="dcterms:W3CDTF">2020-11-27T17:01:20Z</dcterms:modified>
</cp:coreProperties>
</file>