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0315-A7A5-4442-8282-27172C202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E545F-B1A8-48D1-89AD-DF79F61B0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9CD86-D995-4479-8A19-F8A363A9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00C1-6179-476B-9E19-5814E30D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D8C4-8D56-4E72-A452-2DE11DED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F6CC-C833-446D-AE48-803DFC49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8B6C3-BD42-4842-8D85-25D309F4A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AECD-E079-4E97-9918-5842E711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37C7-FC48-485E-8CF9-D387FE4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BA36-7125-4FA1-B296-FBFC9E8F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3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49B32-ACFD-4049-906F-90166E35D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4A709-019C-403E-8B36-E1A53B67B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AE0B-A012-46DB-937F-E20FE29E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4C444-91C0-4C72-88F2-9D895618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86166-BE4C-4E5D-86F4-4101058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8993-9530-452E-96CD-90F724DD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D837-A2A2-46B7-96CB-65D2DFD12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251D-0FD5-4AD7-B7A2-D9B349F5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94E33-AB8B-4E7D-A0C9-D17A86C7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7B9D-F55A-48F7-8329-EF3ABB3A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B9BA-D68A-4ED0-B450-45ADF675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E917A-02C1-406B-9A57-0252490A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1CC5F-F000-43AB-9C85-627BC303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8EB24-6F83-4681-9C0F-FC407768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BF549-C353-4473-A94E-5D5EB3D6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35AB-0F1C-47D4-9E4B-4B219B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79EB-CB5C-4E47-8D8F-FB4826EF1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E2877-62E6-4D41-825C-611B8AE5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21A39-7495-4600-A958-174D5AFE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24753-B333-4E8F-AC45-A9C96F4D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62AFE-93AB-4A60-A83F-B0FB8BB0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CB9E-4B1D-467D-99B3-33D223EE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4BCB5-7A0E-44D5-B4AD-5D4762233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928D2-0FB5-4B70-8E08-1595614EF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B8C33-69B1-4169-BC27-0A0BDC7D1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09F0A-7EAE-4511-94CF-852C8E333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EB42-2448-4CAD-9F4B-4ED99360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81388-BBA1-4572-A8FF-E8535846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15FC2-4A5D-42A4-8101-65869B4F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EB18-1CFC-49C7-A984-41F5E15C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73141-5CF8-4EBD-8400-A15A68B1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FF0AC-0952-41EA-9124-EACA1C83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9426F-E52B-44A1-9FF8-D0E589C2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3577B-AD09-469C-96B6-30A1E87F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FB0DA-33FA-45CE-A2AF-1775098E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F096E-53AC-4992-87E0-A4249F43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D9F1-8D30-4553-9ACF-A6EDECC1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2E0D-6E6B-4B69-A9A7-77C95498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11762-D39B-4CE9-9915-AEB871E7A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72158-983D-437E-98D8-E32F6567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BD455-47A6-4B20-8211-5A317624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13CA5-03F8-4ECD-9B63-75D55733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834A-D160-40F4-96EF-736064C6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A4C3C-3066-4B80-8043-C494E1E9E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30BC3-5ACB-473D-B817-3C4FD278E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B46B2-DAA6-475F-93D9-D0222A78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B7303-4932-4EE7-87F3-447097F2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CBA5E-CC3C-4EFB-9A12-F989C652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D35A-D897-4AFA-B641-8ECB8E59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52DCE-A47A-424F-BEA9-3882DF7A5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8F311-C555-474A-8E43-A2A126B41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901C-9616-477E-B31A-8BFDDA5C971D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9871F-6C89-4CE8-84FB-6721C23F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31B9B-E431-4383-9592-75A676C7E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35F5-2AC7-4464-A233-AA9ED04C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8894BC-E7BB-44D8-A863-9DAA5626A1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F1850-AAD9-4F3E-8F67-D162629A3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98" y="135113"/>
            <a:ext cx="11943184" cy="6573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C980E-7041-4748-B740-5F8C2F41B6B4}"/>
              </a:ext>
            </a:extLst>
          </p:cNvPr>
          <p:cNvSpPr txBox="1"/>
          <p:nvPr/>
        </p:nvSpPr>
        <p:spPr>
          <a:xfrm>
            <a:off x="6774023" y="4889241"/>
            <a:ext cx="452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1763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49A052-7957-43DB-BD67-994EB6958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1A6E6F-74D2-49D4-822A-449845FEF431}"/>
              </a:ext>
            </a:extLst>
          </p:cNvPr>
          <p:cNvSpPr/>
          <p:nvPr/>
        </p:nvSpPr>
        <p:spPr>
          <a:xfrm>
            <a:off x="174171" y="158620"/>
            <a:ext cx="11843658" cy="65407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CB0D6-A10A-4096-8186-ABF59A38D5CD}"/>
              </a:ext>
            </a:extLst>
          </p:cNvPr>
          <p:cNvSpPr txBox="1"/>
          <p:nvPr/>
        </p:nvSpPr>
        <p:spPr>
          <a:xfrm>
            <a:off x="3237722" y="681135"/>
            <a:ext cx="605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loud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3AC79-7993-46CD-8C35-61B18C132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2" y="1547640"/>
            <a:ext cx="5796525" cy="4293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8C26F-2543-4C3E-ADD9-27548CA1CB22}"/>
              </a:ext>
            </a:extLst>
          </p:cNvPr>
          <p:cNvSpPr txBox="1"/>
          <p:nvPr/>
        </p:nvSpPr>
        <p:spPr>
          <a:xfrm>
            <a:off x="6564086" y="2808780"/>
            <a:ext cx="5094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put finger in  first line. Listen and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  after me. </a:t>
            </a:r>
          </a:p>
        </p:txBody>
      </p:sp>
    </p:spTree>
    <p:extLst>
      <p:ext uri="{BB962C8B-B14F-4D97-AF65-F5344CB8AC3E}">
        <p14:creationId xmlns:p14="http://schemas.microsoft.com/office/powerpoint/2010/main" val="179279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3B91F5-8789-49D7-9A11-4C8357B890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CAAD9B-650A-4BDE-B746-595EE39D7C73}"/>
              </a:ext>
            </a:extLst>
          </p:cNvPr>
          <p:cNvSpPr/>
          <p:nvPr/>
        </p:nvSpPr>
        <p:spPr>
          <a:xfrm>
            <a:off x="195942" y="158621"/>
            <a:ext cx="11868539" cy="6531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86B30-D370-4802-B836-1F7C22B0D41A}"/>
              </a:ext>
            </a:extLst>
          </p:cNvPr>
          <p:cNvSpPr txBox="1"/>
          <p:nvPr/>
        </p:nvSpPr>
        <p:spPr>
          <a:xfrm>
            <a:off x="2920482" y="737118"/>
            <a:ext cx="6242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pair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50200-BEA9-4BEA-A715-7B0706DB497B}"/>
              </a:ext>
            </a:extLst>
          </p:cNvPr>
          <p:cNvSpPr txBox="1"/>
          <p:nvPr/>
        </p:nvSpPr>
        <p:spPr>
          <a:xfrm>
            <a:off x="587829" y="2883158"/>
            <a:ext cx="474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pair next to you and read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FFA2F9-DE0D-4E56-AE8C-B04B56287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6" y="1882666"/>
            <a:ext cx="6267062" cy="40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1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C4339-8568-4632-B0ED-81129E0DDB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F0AB1E-220D-4FAF-8402-BC4993E2295C}"/>
              </a:ext>
            </a:extLst>
          </p:cNvPr>
          <p:cNvSpPr/>
          <p:nvPr/>
        </p:nvSpPr>
        <p:spPr>
          <a:xfrm>
            <a:off x="155510" y="158620"/>
            <a:ext cx="11880980" cy="65500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CE900B-FEB2-4C3F-B800-5BD7B82FEEBC}"/>
              </a:ext>
            </a:extLst>
          </p:cNvPr>
          <p:cNvSpPr txBox="1"/>
          <p:nvPr/>
        </p:nvSpPr>
        <p:spPr>
          <a:xfrm>
            <a:off x="905069" y="569167"/>
            <a:ext cx="10842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time in numbers. Use a.m. or p.m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52ABD-97FF-4B7B-9AC3-70D38518A874}"/>
              </a:ext>
            </a:extLst>
          </p:cNvPr>
          <p:cNvSpPr txBox="1"/>
          <p:nvPr/>
        </p:nvSpPr>
        <p:spPr>
          <a:xfrm>
            <a:off x="905069" y="1941740"/>
            <a:ext cx="5467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 up at   </a:t>
            </a:r>
            <a:r>
              <a:rPr lang="en-US" dirty="0"/>
              <a:t>---------------------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05200-DA0C-458B-BE68-F4087BF5FAF8}"/>
              </a:ext>
            </a:extLst>
          </p:cNvPr>
          <p:cNvSpPr txBox="1"/>
          <p:nvPr/>
        </p:nvSpPr>
        <p:spPr>
          <a:xfrm>
            <a:off x="905070" y="2735883"/>
            <a:ext cx="706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She has breakfast at  </a:t>
            </a:r>
            <a:r>
              <a:rPr lang="en-US" dirty="0"/>
              <a:t>--------------------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10063-2ED3-44AF-A246-8D2F7F4EC847}"/>
              </a:ext>
            </a:extLst>
          </p:cNvPr>
          <p:cNvSpPr txBox="1"/>
          <p:nvPr/>
        </p:nvSpPr>
        <p:spPr>
          <a:xfrm>
            <a:off x="900403" y="3533029"/>
            <a:ext cx="899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She goes to school at  </a:t>
            </a:r>
            <a:r>
              <a:rPr lang="en-US" dirty="0"/>
              <a:t>--------------------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50773-020D-4FC1-A902-950B9777DF3A}"/>
              </a:ext>
            </a:extLst>
          </p:cNvPr>
          <p:cNvSpPr txBox="1"/>
          <p:nvPr/>
        </p:nvSpPr>
        <p:spPr>
          <a:xfrm>
            <a:off x="900403" y="4399535"/>
            <a:ext cx="767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She visit her grandmother at </a:t>
            </a:r>
            <a:r>
              <a:rPr lang="en-US" dirty="0"/>
              <a:t>--------------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7046B-4FF6-4C4C-A94E-974A5686F72E}"/>
              </a:ext>
            </a:extLst>
          </p:cNvPr>
          <p:cNvSpPr txBox="1"/>
          <p:nvPr/>
        </p:nvSpPr>
        <p:spPr>
          <a:xfrm>
            <a:off x="900403" y="5266041"/>
            <a:ext cx="6629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She returns home at </a:t>
            </a:r>
            <a:r>
              <a:rPr lang="en-US" dirty="0"/>
              <a:t>-------------------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59EC0-2227-4A46-BE8D-4F68BD44DFCF}"/>
              </a:ext>
            </a:extLst>
          </p:cNvPr>
          <p:cNvSpPr txBox="1"/>
          <p:nvPr/>
        </p:nvSpPr>
        <p:spPr>
          <a:xfrm>
            <a:off x="4669972" y="1869254"/>
            <a:ext cx="216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o’clock.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B7673-8344-4881-8EAB-2EDD763DF4E7}"/>
              </a:ext>
            </a:extLst>
          </p:cNvPr>
          <p:cNvSpPr txBox="1"/>
          <p:nvPr/>
        </p:nvSpPr>
        <p:spPr>
          <a:xfrm>
            <a:off x="5717335" y="2625309"/>
            <a:ext cx="216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7 o’clock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E8904-E97C-4AAD-8AA4-0D4582909323}"/>
              </a:ext>
            </a:extLst>
          </p:cNvPr>
          <p:cNvSpPr txBox="1"/>
          <p:nvPr/>
        </p:nvSpPr>
        <p:spPr>
          <a:xfrm>
            <a:off x="5878287" y="3423537"/>
            <a:ext cx="254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9 o’clock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7B8E9-771C-42AA-A6E8-B48D46BDB821}"/>
              </a:ext>
            </a:extLst>
          </p:cNvPr>
          <p:cNvSpPr txBox="1"/>
          <p:nvPr/>
        </p:nvSpPr>
        <p:spPr>
          <a:xfrm>
            <a:off x="7399175" y="4189748"/>
            <a:ext cx="242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o’clock.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D55FAB-78E4-4157-BA96-E82417CF604D}"/>
              </a:ext>
            </a:extLst>
          </p:cNvPr>
          <p:cNvSpPr txBox="1"/>
          <p:nvPr/>
        </p:nvSpPr>
        <p:spPr>
          <a:xfrm>
            <a:off x="5754656" y="5107421"/>
            <a:ext cx="235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o’clock.</a:t>
            </a:r>
          </a:p>
        </p:txBody>
      </p:sp>
    </p:spTree>
    <p:extLst>
      <p:ext uri="{BB962C8B-B14F-4D97-AF65-F5344CB8AC3E}">
        <p14:creationId xmlns:p14="http://schemas.microsoft.com/office/powerpoint/2010/main" val="12881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8992AC-C1DA-4FDE-8B38-7C80222C67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0B6196-C21F-439E-8978-F7D05AC2A3DC}"/>
              </a:ext>
            </a:extLst>
          </p:cNvPr>
          <p:cNvSpPr/>
          <p:nvPr/>
        </p:nvSpPr>
        <p:spPr>
          <a:xfrm>
            <a:off x="186612" y="167951"/>
            <a:ext cx="11868539" cy="6522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55944-4630-40CD-82FB-50259FBB5EF3}"/>
              </a:ext>
            </a:extLst>
          </p:cNvPr>
          <p:cNvSpPr txBox="1"/>
          <p:nvPr/>
        </p:nvSpPr>
        <p:spPr>
          <a:xfrm>
            <a:off x="2463282" y="597159"/>
            <a:ext cx="868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c : Telling the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C85DF-8B38-4858-9494-1063EAE73DC5}"/>
              </a:ext>
            </a:extLst>
          </p:cNvPr>
          <p:cNvSpPr txBox="1"/>
          <p:nvPr/>
        </p:nvSpPr>
        <p:spPr>
          <a:xfrm>
            <a:off x="2463282" y="2817272"/>
            <a:ext cx="563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at with times.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7E83F-7D67-4E6B-9320-C6A561A05B19}"/>
              </a:ext>
            </a:extLst>
          </p:cNvPr>
          <p:cNvSpPr txBox="1"/>
          <p:nvPr/>
        </p:nvSpPr>
        <p:spPr>
          <a:xfrm>
            <a:off x="2360645" y="1950098"/>
            <a:ext cx="820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we usually use at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11F8C-1ECB-4A2A-8FA2-C4268FA3EDB5}"/>
              </a:ext>
            </a:extLst>
          </p:cNvPr>
          <p:cNvSpPr txBox="1"/>
          <p:nvPr/>
        </p:nvSpPr>
        <p:spPr>
          <a:xfrm>
            <a:off x="2528596" y="4077478"/>
            <a:ext cx="638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begings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o’clock.</a:t>
            </a:r>
          </a:p>
        </p:txBody>
      </p:sp>
    </p:spTree>
    <p:extLst>
      <p:ext uri="{BB962C8B-B14F-4D97-AF65-F5344CB8AC3E}">
        <p14:creationId xmlns:p14="http://schemas.microsoft.com/office/powerpoint/2010/main" val="14147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05CB7-3E7D-4F5C-9C72-5E5BA0B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B1227F-6050-4CD2-BA05-6D9E55B453A5}"/>
              </a:ext>
            </a:extLst>
          </p:cNvPr>
          <p:cNvSpPr/>
          <p:nvPr/>
        </p:nvSpPr>
        <p:spPr>
          <a:xfrm>
            <a:off x="174171" y="130630"/>
            <a:ext cx="11843658" cy="65874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9B069-8BB0-41D2-936D-BDE34B9AA1AF}"/>
              </a:ext>
            </a:extLst>
          </p:cNvPr>
          <p:cNvSpPr txBox="1"/>
          <p:nvPr/>
        </p:nvSpPr>
        <p:spPr>
          <a:xfrm>
            <a:off x="737119" y="195236"/>
            <a:ext cx="1115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. Use a.m. or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p.m.after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F3082-CD92-411A-B820-21EACEDC43A0}"/>
              </a:ext>
            </a:extLst>
          </p:cNvPr>
          <p:cNvSpPr txBox="1"/>
          <p:nvPr/>
        </p:nvSpPr>
        <p:spPr>
          <a:xfrm>
            <a:off x="1362270" y="876038"/>
            <a:ext cx="7277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When does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 up?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6BCCB-2F40-412F-848F-640D24F65262}"/>
              </a:ext>
            </a:extLst>
          </p:cNvPr>
          <p:cNvSpPr txBox="1"/>
          <p:nvPr/>
        </p:nvSpPr>
        <p:spPr>
          <a:xfrm>
            <a:off x="1427585" y="2252701"/>
            <a:ext cx="76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When does she has breakfast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45B0B-54C1-45C5-925C-72AD3439500E}"/>
              </a:ext>
            </a:extLst>
          </p:cNvPr>
          <p:cNvSpPr txBox="1"/>
          <p:nvPr/>
        </p:nvSpPr>
        <p:spPr>
          <a:xfrm>
            <a:off x="1371602" y="3713366"/>
            <a:ext cx="716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When does she go to school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145AD-4A2B-4A31-A4A0-8898D0CB9C00}"/>
              </a:ext>
            </a:extLst>
          </p:cNvPr>
          <p:cNvSpPr txBox="1"/>
          <p:nvPr/>
        </p:nvSpPr>
        <p:spPr>
          <a:xfrm>
            <a:off x="1399593" y="5215704"/>
            <a:ext cx="76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When does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home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D373F-A9DD-4BDA-B279-71A4248C540B}"/>
              </a:ext>
            </a:extLst>
          </p:cNvPr>
          <p:cNvSpPr txBox="1"/>
          <p:nvPr/>
        </p:nvSpPr>
        <p:spPr>
          <a:xfrm>
            <a:off x="2640564" y="1513707"/>
            <a:ext cx="583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up at 6 a.m.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2A192-F7F4-4DAE-A382-B4ED14D7413D}"/>
              </a:ext>
            </a:extLst>
          </p:cNvPr>
          <p:cNvSpPr txBox="1"/>
          <p:nvPr/>
        </p:nvSpPr>
        <p:spPr>
          <a:xfrm>
            <a:off x="2659224" y="3022142"/>
            <a:ext cx="64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breakfast at 7 a.m.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7DCE37-7810-4095-BBB2-2543321D0BDD}"/>
              </a:ext>
            </a:extLst>
          </p:cNvPr>
          <p:cNvSpPr txBox="1"/>
          <p:nvPr/>
        </p:nvSpPr>
        <p:spPr>
          <a:xfrm>
            <a:off x="2659224" y="4394590"/>
            <a:ext cx="62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goes to school at 9 a.m.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6FF59-DB67-41B7-92D9-ECF29CF75CE0}"/>
              </a:ext>
            </a:extLst>
          </p:cNvPr>
          <p:cNvSpPr txBox="1"/>
          <p:nvPr/>
        </p:nvSpPr>
        <p:spPr>
          <a:xfrm>
            <a:off x="2659225" y="5910950"/>
            <a:ext cx="64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returens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at 5 p.m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6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301A0-84BC-4A52-9C95-F532183D4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50651C-BB51-49F2-AFE1-CA9CECE79CB2}"/>
              </a:ext>
            </a:extLst>
          </p:cNvPr>
          <p:cNvSpPr/>
          <p:nvPr/>
        </p:nvSpPr>
        <p:spPr>
          <a:xfrm>
            <a:off x="189722" y="149290"/>
            <a:ext cx="11812555" cy="65594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F64AC-0234-46F5-B63C-BF391AAC3073}"/>
              </a:ext>
            </a:extLst>
          </p:cNvPr>
          <p:cNvSpPr txBox="1"/>
          <p:nvPr/>
        </p:nvSpPr>
        <p:spPr>
          <a:xfrm>
            <a:off x="2379306" y="933061"/>
            <a:ext cx="775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EE139-A76F-4809-B920-E152871A582C}"/>
              </a:ext>
            </a:extLst>
          </p:cNvPr>
          <p:cNvSpPr txBox="1"/>
          <p:nvPr/>
        </p:nvSpPr>
        <p:spPr>
          <a:xfrm>
            <a:off x="2416628" y="1965973"/>
            <a:ext cx="6895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1.What time do you get up?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6D7E4-54A9-4EBB-8382-7669C0F3D946}"/>
              </a:ext>
            </a:extLst>
          </p:cNvPr>
          <p:cNvSpPr txBox="1"/>
          <p:nvPr/>
        </p:nvSpPr>
        <p:spPr>
          <a:xfrm>
            <a:off x="2416628" y="2963643"/>
            <a:ext cx="732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2.When do you have breakfast?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2F4F6-8271-4A37-836B-AAAE74ED1FF7}"/>
              </a:ext>
            </a:extLst>
          </p:cNvPr>
          <p:cNvSpPr txBox="1"/>
          <p:nvPr/>
        </p:nvSpPr>
        <p:spPr>
          <a:xfrm>
            <a:off x="2416627" y="4184142"/>
            <a:ext cx="732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 time do you go to school?</a:t>
            </a:r>
          </a:p>
        </p:txBody>
      </p:sp>
    </p:spTree>
    <p:extLst>
      <p:ext uri="{BB962C8B-B14F-4D97-AF65-F5344CB8AC3E}">
        <p14:creationId xmlns:p14="http://schemas.microsoft.com/office/powerpoint/2010/main" val="388150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EAD6C-D3CB-413B-9E1C-62655FA08B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F20AAE-80E3-4909-BFD0-A537760CA2DD}"/>
              </a:ext>
            </a:extLst>
          </p:cNvPr>
          <p:cNvSpPr/>
          <p:nvPr/>
        </p:nvSpPr>
        <p:spPr>
          <a:xfrm>
            <a:off x="242596" y="261257"/>
            <a:ext cx="11691257" cy="6335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750C9-A53B-4801-B863-EB7D093CC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7" y="261257"/>
            <a:ext cx="11675706" cy="6335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C5AB45-75A8-4FBB-8EBB-A5EB6B82266F}"/>
              </a:ext>
            </a:extLst>
          </p:cNvPr>
          <p:cNvSpPr/>
          <p:nvPr/>
        </p:nvSpPr>
        <p:spPr>
          <a:xfrm>
            <a:off x="8176726" y="5533053"/>
            <a:ext cx="3498980" cy="905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a lot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77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360928-161A-4E27-802F-BE91DF85F2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8678A1-324E-4250-BCEB-62284BE205EB}"/>
              </a:ext>
            </a:extLst>
          </p:cNvPr>
          <p:cNvSpPr/>
          <p:nvPr/>
        </p:nvSpPr>
        <p:spPr>
          <a:xfrm>
            <a:off x="155510" y="102637"/>
            <a:ext cx="11880980" cy="6634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CECCA-0B15-4780-B952-449BBDF79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3" y="587829"/>
            <a:ext cx="4287170" cy="5430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C8A3A-167A-4936-A7F3-819A5365AB8F}"/>
              </a:ext>
            </a:extLst>
          </p:cNvPr>
          <p:cNvSpPr txBox="1"/>
          <p:nvPr/>
        </p:nvSpPr>
        <p:spPr>
          <a:xfrm>
            <a:off x="5542384" y="2929812"/>
            <a:ext cx="6055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 M Saiful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Kaligonj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Lalmonirhat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3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BA7EAD-377C-41C9-B367-3F0EFAD84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F32E34-2A89-47DC-B647-E9CC615B69D9}"/>
              </a:ext>
            </a:extLst>
          </p:cNvPr>
          <p:cNvSpPr/>
          <p:nvPr/>
        </p:nvSpPr>
        <p:spPr>
          <a:xfrm>
            <a:off x="139959" y="167951"/>
            <a:ext cx="11896531" cy="6522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52113-45B7-4E88-84BC-19F778DB0689}"/>
              </a:ext>
            </a:extLst>
          </p:cNvPr>
          <p:cNvSpPr txBox="1"/>
          <p:nvPr/>
        </p:nvSpPr>
        <p:spPr>
          <a:xfrm>
            <a:off x="3937518" y="989044"/>
            <a:ext cx="4590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DE94C-18C9-4923-B981-9B4651A1211A}"/>
              </a:ext>
            </a:extLst>
          </p:cNvPr>
          <p:cNvSpPr txBox="1"/>
          <p:nvPr/>
        </p:nvSpPr>
        <p:spPr>
          <a:xfrm>
            <a:off x="4161452" y="3004457"/>
            <a:ext cx="4105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14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1-3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 A, B, C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35mn</a:t>
            </a:r>
          </a:p>
        </p:txBody>
      </p:sp>
    </p:spTree>
    <p:extLst>
      <p:ext uri="{BB962C8B-B14F-4D97-AF65-F5344CB8AC3E}">
        <p14:creationId xmlns:p14="http://schemas.microsoft.com/office/powerpoint/2010/main" val="286333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ADBEB7-16C9-4AD7-9EE6-E568A192E0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8FACA3-930C-439C-B01B-C9A13A5E7E73}"/>
              </a:ext>
            </a:extLst>
          </p:cNvPr>
          <p:cNvSpPr/>
          <p:nvPr/>
        </p:nvSpPr>
        <p:spPr>
          <a:xfrm>
            <a:off x="130630" y="139959"/>
            <a:ext cx="11933852" cy="65780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4DBB8-1BFE-46DE-8999-EBE0146DBE53}"/>
              </a:ext>
            </a:extLst>
          </p:cNvPr>
          <p:cNvSpPr txBox="1"/>
          <p:nvPr/>
        </p:nvSpPr>
        <p:spPr>
          <a:xfrm>
            <a:off x="1716833" y="410547"/>
            <a:ext cx="869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  student will able to-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6BBB0-45DD-414D-A5AB-BAAF051504B8}"/>
              </a:ext>
            </a:extLst>
          </p:cNvPr>
          <p:cNvSpPr txBox="1"/>
          <p:nvPr/>
        </p:nvSpPr>
        <p:spPr>
          <a:xfrm>
            <a:off x="1651517" y="1212980"/>
            <a:ext cx="100677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800" dirty="0"/>
              <a:t>: </a:t>
            </a:r>
          </a:p>
          <a:p>
            <a:r>
              <a:rPr lang="en-US" sz="2400" dirty="0"/>
              <a:t>1.1.1.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sound differences in the text of word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1.2.1. recognize which syllable in a word is stressed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and say words, phrases, and sentences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with proper stress and intonation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tell the time ( hour only and mention a.m./ p.m.)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1.4.1. read words, phrases and sentences in the text.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1.5.1. read words, phrases and sentences in the text with proper pronunciation,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stress and intonation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1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273BD-16BC-4CEA-B255-6452DBBFCD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ECB0BB-0A59-484B-9123-1024186081D9}"/>
              </a:ext>
            </a:extLst>
          </p:cNvPr>
          <p:cNvSpPr/>
          <p:nvPr/>
        </p:nvSpPr>
        <p:spPr>
          <a:xfrm>
            <a:off x="149289" y="149290"/>
            <a:ext cx="11877869" cy="65687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96A6C-2BF3-4E7E-8D46-40E57AC6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3" y="149291"/>
            <a:ext cx="11862316" cy="4721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85527-4550-4875-9C5A-C68DD7BB477D}"/>
              </a:ext>
            </a:extLst>
          </p:cNvPr>
          <p:cNvSpPr txBox="1"/>
          <p:nvPr/>
        </p:nvSpPr>
        <p:spPr>
          <a:xfrm>
            <a:off x="410546" y="4938804"/>
            <a:ext cx="743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9A39B-09F8-47E3-80E5-BF2F6989899E}"/>
              </a:ext>
            </a:extLst>
          </p:cNvPr>
          <p:cNvSpPr txBox="1"/>
          <p:nvPr/>
        </p:nvSpPr>
        <p:spPr>
          <a:xfrm>
            <a:off x="1119674" y="5299392"/>
            <a:ext cx="743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rise, trees. It’s morning.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B8F54-4357-45B2-A0E4-78C0EA19454B}"/>
              </a:ext>
            </a:extLst>
          </p:cNvPr>
          <p:cNvSpPr txBox="1"/>
          <p:nvPr/>
        </p:nvSpPr>
        <p:spPr>
          <a:xfrm>
            <a:off x="2957803" y="5728204"/>
            <a:ext cx="500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2E505-3596-4643-A909-0F1392155126}"/>
              </a:ext>
            </a:extLst>
          </p:cNvPr>
          <p:cNvSpPr txBox="1"/>
          <p:nvPr/>
        </p:nvSpPr>
        <p:spPr>
          <a:xfrm>
            <a:off x="3993502" y="6128314"/>
            <a:ext cx="500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6 o’clock.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765BD-875F-4EFE-8727-191EC6C31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76" y="4898026"/>
            <a:ext cx="1687886" cy="18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4BC23-CF14-4C58-88B8-930DD798E8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7B67EA-159E-400B-B7B5-3DC2BED629A2}"/>
              </a:ext>
            </a:extLst>
          </p:cNvPr>
          <p:cNvSpPr/>
          <p:nvPr/>
        </p:nvSpPr>
        <p:spPr>
          <a:xfrm>
            <a:off x="158620" y="195943"/>
            <a:ext cx="11849878" cy="6503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1F4F80D-1B32-4634-877A-4E141B3E4DBC}"/>
              </a:ext>
            </a:extLst>
          </p:cNvPr>
          <p:cNvSpPr/>
          <p:nvPr/>
        </p:nvSpPr>
        <p:spPr>
          <a:xfrm>
            <a:off x="419877" y="345232"/>
            <a:ext cx="6456784" cy="244462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7A15D-AD4B-4891-9F9D-DEA71651DC38}"/>
              </a:ext>
            </a:extLst>
          </p:cNvPr>
          <p:cNvSpPr txBox="1"/>
          <p:nvPr/>
        </p:nvSpPr>
        <p:spPr>
          <a:xfrm>
            <a:off x="914400" y="1091682"/>
            <a:ext cx="5663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we tell a.m. or p.m. 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85102A-BDDC-43E2-9510-2C643FD52C6F}"/>
              </a:ext>
            </a:extLst>
          </p:cNvPr>
          <p:cNvSpPr/>
          <p:nvPr/>
        </p:nvSpPr>
        <p:spPr>
          <a:xfrm>
            <a:off x="183501" y="3774233"/>
            <a:ext cx="933061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C30FB-01EA-4C2A-BD05-40FD648A0F41}"/>
              </a:ext>
            </a:extLst>
          </p:cNvPr>
          <p:cNvSpPr txBox="1"/>
          <p:nvPr/>
        </p:nvSpPr>
        <p:spPr>
          <a:xfrm>
            <a:off x="1464906" y="3788229"/>
            <a:ext cx="1054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midnight( 12:01) until midday (12:00), we use a.m.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BD6C9-9DAF-460B-A293-1B764DC363D4}"/>
              </a:ext>
            </a:extLst>
          </p:cNvPr>
          <p:cNvSpPr txBox="1"/>
          <p:nvPr/>
        </p:nvSpPr>
        <p:spPr>
          <a:xfrm>
            <a:off x="1464906" y="4683967"/>
            <a:ext cx="1054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midday (12:01) until midnight(12:00), we use p.m</a:t>
            </a:r>
            <a:r>
              <a:rPr lang="en-US" dirty="0"/>
              <a:t>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0BDBF34-C8E1-4933-9AF7-4C617E71A228}"/>
              </a:ext>
            </a:extLst>
          </p:cNvPr>
          <p:cNvSpPr/>
          <p:nvPr/>
        </p:nvSpPr>
        <p:spPr>
          <a:xfrm>
            <a:off x="158619" y="4693297"/>
            <a:ext cx="933061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F7D62D-CBAE-4838-8CBB-8B08DE135A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CB618F-7D04-481B-8DD6-7938208E244B}"/>
              </a:ext>
            </a:extLst>
          </p:cNvPr>
          <p:cNvSpPr/>
          <p:nvPr/>
        </p:nvSpPr>
        <p:spPr>
          <a:xfrm>
            <a:off x="149289" y="158620"/>
            <a:ext cx="11905862" cy="65780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3B412-CD88-4204-AA0F-8951B3C5D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1" y="1040184"/>
            <a:ext cx="3349691" cy="5388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63C2C-25E8-4C31-AE54-4C360575F45F}"/>
              </a:ext>
            </a:extLst>
          </p:cNvPr>
          <p:cNvSpPr txBox="1"/>
          <p:nvPr/>
        </p:nvSpPr>
        <p:spPr>
          <a:xfrm>
            <a:off x="4870580" y="1231641"/>
            <a:ext cx="7091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97C73-5F1C-4C52-B03C-C3C8EC3307CB}"/>
              </a:ext>
            </a:extLst>
          </p:cNvPr>
          <p:cNvSpPr txBox="1"/>
          <p:nvPr/>
        </p:nvSpPr>
        <p:spPr>
          <a:xfrm>
            <a:off x="5971591" y="3214396"/>
            <a:ext cx="5278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Mita’s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246415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D90A5E-15EE-4885-B925-39DC43CC7E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59C923-19E2-4D5B-A756-D5483838D587}"/>
              </a:ext>
            </a:extLst>
          </p:cNvPr>
          <p:cNvSpPr/>
          <p:nvPr/>
        </p:nvSpPr>
        <p:spPr>
          <a:xfrm>
            <a:off x="77755" y="172616"/>
            <a:ext cx="11905862" cy="65127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02BCF-7B68-4462-8E50-7C665AFA6877}"/>
              </a:ext>
            </a:extLst>
          </p:cNvPr>
          <p:cNvSpPr txBox="1"/>
          <p:nvPr/>
        </p:nvSpPr>
        <p:spPr>
          <a:xfrm>
            <a:off x="3433666" y="573717"/>
            <a:ext cx="46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05616-9170-4D8F-9E9B-30E5DF20C280}"/>
              </a:ext>
            </a:extLst>
          </p:cNvPr>
          <p:cNvSpPr txBox="1"/>
          <p:nvPr/>
        </p:nvSpPr>
        <p:spPr>
          <a:xfrm>
            <a:off x="407438" y="1744824"/>
            <a:ext cx="1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4B762-2639-4CA5-B2CB-F4DDE3CB890E}"/>
              </a:ext>
            </a:extLst>
          </p:cNvPr>
          <p:cNvSpPr txBox="1"/>
          <p:nvPr/>
        </p:nvSpPr>
        <p:spPr>
          <a:xfrm>
            <a:off x="2995128" y="1775601"/>
            <a:ext cx="870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to see and spend time with someone</a:t>
            </a:r>
            <a:r>
              <a:rPr lang="en-US" dirty="0"/>
              <a:t>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AE4689-1ECC-40EB-81E6-7A95A8AE94F2}"/>
              </a:ext>
            </a:extLst>
          </p:cNvPr>
          <p:cNvSpPr/>
          <p:nvPr/>
        </p:nvSpPr>
        <p:spPr>
          <a:xfrm>
            <a:off x="2397968" y="1890026"/>
            <a:ext cx="597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F7432-6518-406C-8FB2-4C0E160604C9}"/>
              </a:ext>
            </a:extLst>
          </p:cNvPr>
          <p:cNvSpPr txBox="1"/>
          <p:nvPr/>
        </p:nvSpPr>
        <p:spPr>
          <a:xfrm>
            <a:off x="407438" y="3734863"/>
            <a:ext cx="191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o’clock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693632-481A-45BB-94DD-C3E5E5562519}"/>
              </a:ext>
            </a:extLst>
          </p:cNvPr>
          <p:cNvSpPr/>
          <p:nvPr/>
        </p:nvSpPr>
        <p:spPr>
          <a:xfrm>
            <a:off x="2397968" y="2909818"/>
            <a:ext cx="597160" cy="484632"/>
          </a:xfrm>
          <a:prstGeom prst="rightArrow">
            <a:avLst>
              <a:gd name="adj1" fmla="val 364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FF4404-BC38-4C87-ABED-F2BCF693D417}"/>
              </a:ext>
            </a:extLst>
          </p:cNvPr>
          <p:cNvSpPr/>
          <p:nvPr/>
        </p:nvSpPr>
        <p:spPr>
          <a:xfrm>
            <a:off x="2397968" y="3929126"/>
            <a:ext cx="597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6C669-415C-4A29-A014-A45276EB0993}"/>
              </a:ext>
            </a:extLst>
          </p:cNvPr>
          <p:cNvSpPr txBox="1"/>
          <p:nvPr/>
        </p:nvSpPr>
        <p:spPr>
          <a:xfrm>
            <a:off x="407438" y="2686563"/>
            <a:ext cx="185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ABB88-E018-4A31-99F1-9F6027CBD18B}"/>
              </a:ext>
            </a:extLst>
          </p:cNvPr>
          <p:cNvSpPr txBox="1"/>
          <p:nvPr/>
        </p:nvSpPr>
        <p:spPr>
          <a:xfrm>
            <a:off x="3072883" y="2783461"/>
            <a:ext cx="310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B9D21-F7CB-43EC-B8A0-9F5DC7A39B3C}"/>
              </a:ext>
            </a:extLst>
          </p:cNvPr>
          <p:cNvSpPr txBox="1"/>
          <p:nvPr/>
        </p:nvSpPr>
        <p:spPr>
          <a:xfrm>
            <a:off x="2995128" y="3873384"/>
            <a:ext cx="669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specify the hour in telling time </a:t>
            </a:r>
          </a:p>
        </p:txBody>
      </p:sp>
    </p:spTree>
    <p:extLst>
      <p:ext uri="{BB962C8B-B14F-4D97-AF65-F5344CB8AC3E}">
        <p14:creationId xmlns:p14="http://schemas.microsoft.com/office/powerpoint/2010/main" val="21204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5348D3-DE36-42C9-A36F-C79345035D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75DEC9-BCD0-4166-B3EC-18839C9A9021}"/>
              </a:ext>
            </a:extLst>
          </p:cNvPr>
          <p:cNvSpPr/>
          <p:nvPr/>
        </p:nvSpPr>
        <p:spPr>
          <a:xfrm>
            <a:off x="186612" y="195943"/>
            <a:ext cx="11849878" cy="6466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74330-DF41-4D48-A222-1731447B17D5}"/>
              </a:ext>
            </a:extLst>
          </p:cNvPr>
          <p:cNvSpPr txBox="1"/>
          <p:nvPr/>
        </p:nvSpPr>
        <p:spPr>
          <a:xfrm>
            <a:off x="4012163" y="615820"/>
            <a:ext cx="5701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DF5C8-0F8E-4FC8-ABD7-B225DD39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1" y="1464906"/>
            <a:ext cx="5150497" cy="4394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B301ED-6276-4769-938C-30BF4639442C}"/>
              </a:ext>
            </a:extLst>
          </p:cNvPr>
          <p:cNvSpPr txBox="1"/>
          <p:nvPr/>
        </p:nvSpPr>
        <p:spPr>
          <a:xfrm>
            <a:off x="6372808" y="2090057"/>
            <a:ext cx="521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open at 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018D2-B0B4-4C1C-BB58-DB9B8011AC28}"/>
              </a:ext>
            </a:extLst>
          </p:cNvPr>
          <p:cNvSpPr txBox="1"/>
          <p:nvPr/>
        </p:nvSpPr>
        <p:spPr>
          <a:xfrm>
            <a:off x="6372808" y="3013788"/>
            <a:ext cx="436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listen to me.</a:t>
            </a:r>
          </a:p>
        </p:txBody>
      </p:sp>
    </p:spTree>
    <p:extLst>
      <p:ext uri="{BB962C8B-B14F-4D97-AF65-F5344CB8AC3E}">
        <p14:creationId xmlns:p14="http://schemas.microsoft.com/office/powerpoint/2010/main" val="424895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500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chonchol</dc:creator>
  <cp:lastModifiedBy>chonchol</cp:lastModifiedBy>
  <cp:revision>49</cp:revision>
  <dcterms:created xsi:type="dcterms:W3CDTF">2020-11-26T15:56:18Z</dcterms:created>
  <dcterms:modified xsi:type="dcterms:W3CDTF">2020-11-27T10:34:17Z</dcterms:modified>
</cp:coreProperties>
</file>