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70" r:id="rId5"/>
    <p:sldId id="259" r:id="rId6"/>
    <p:sldId id="260" r:id="rId7"/>
    <p:sldId id="261" r:id="rId8"/>
    <p:sldId id="258" r:id="rId9"/>
    <p:sldId id="271" r:id="rId10"/>
    <p:sldId id="262" r:id="rId11"/>
    <p:sldId id="263" r:id="rId12"/>
    <p:sldId id="264" r:id="rId13"/>
    <p:sldId id="265" r:id="rId14"/>
    <p:sldId id="272" r:id="rId15"/>
    <p:sldId id="266" r:id="rId16"/>
    <p:sldId id="267" r:id="rId17"/>
    <p:sldId id="268" r:id="rId18"/>
    <p:sldId id="273" r:id="rId19"/>
    <p:sldId id="274" r:id="rId20"/>
    <p:sldId id="275" r:id="rId21"/>
    <p:sldId id="269" r:id="rId2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 varScale="1">
        <p:scale>
          <a:sx n="65" d="100"/>
          <a:sy n="65" d="100"/>
        </p:scale>
        <p:origin x="-936" y="-108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my project 3\project pic\flower-shop-fields-of-romance-1482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2612" y="228600"/>
            <a:ext cx="5562600" cy="51694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665412" y="5334000"/>
            <a:ext cx="6400800" cy="1569660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9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9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2172" y="231338"/>
            <a:ext cx="2279791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05611" y="1295400"/>
            <a:ext cx="76200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05611" y="2057400"/>
            <a:ext cx="76200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যৌগিক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5412" y="2895600"/>
            <a:ext cx="7620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6612" y="1066800"/>
            <a:ext cx="9525000" cy="457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26753" y="3886200"/>
            <a:ext cx="10972800" cy="646331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পদার্থকে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ভাঙলে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উপদান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লৌহ,তামা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সোনা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804" y="4648200"/>
            <a:ext cx="11504612" cy="646331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পদার্থকে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ভাঙলে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বিশ্লেষন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সেপদার্থ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ততোধিক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উপদান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যৌগিক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যেমন-NaCl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804" y="5628174"/>
            <a:ext cx="11476703" cy="1200329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বলে।যেমন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---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গ্লাসে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সামান্য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লবণ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নাড়া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দিলেই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যায়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লবণ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লবণে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দু’টি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উপদান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দু’টি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উপদান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ভাবে,বায়ু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নাইট্রোজেন,অক্সিজেন,জলীয়বাষ্পসহ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লক্ষণীয়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যে,বায়ু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ৌলিক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যৌগিক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উভ্য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রয়েছে।আর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লবণ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মিশ্রণে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উপস্থিত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লবণ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দুটিই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যৌগিক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লোহা , পর্ব-১ - need4engine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2" y="1143000"/>
            <a:ext cx="3048000" cy="21336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598612" y="3225225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লোহা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808412" y="2209800"/>
            <a:ext cx="2590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3" descr="D:\my project19\500px-Aa162.jpg"/>
          <p:cNvPicPr>
            <a:picLocks noChangeAspect="1" noChangeArrowheads="1"/>
          </p:cNvPicPr>
          <p:nvPr/>
        </p:nvPicPr>
        <p:blipFill>
          <a:blip r:embed="rId3"/>
          <a:srcRect l="59200" b="54198"/>
          <a:stretch>
            <a:fillRect/>
          </a:stretch>
        </p:blipFill>
        <p:spPr bwMode="auto">
          <a:xfrm>
            <a:off x="7389812" y="1675307"/>
            <a:ext cx="3429000" cy="152509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341812" y="39469"/>
            <a:ext cx="26670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458" name="AutoShape 2" descr="পদার্থের পঠন - Notun bo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59" name="Picture 3" descr="D:\my project19\500px-Aa163.jpg"/>
          <p:cNvPicPr>
            <a:picLocks noChangeAspect="1" noChangeArrowheads="1"/>
          </p:cNvPicPr>
          <p:nvPr/>
        </p:nvPicPr>
        <p:blipFill>
          <a:blip r:embed="rId4"/>
          <a:srcRect l="57600" r="13600" b="52294"/>
          <a:stretch>
            <a:fillRect/>
          </a:stretch>
        </p:blipFill>
        <p:spPr bwMode="auto">
          <a:xfrm>
            <a:off x="8075612" y="4114800"/>
            <a:ext cx="2895600" cy="1295400"/>
          </a:xfrm>
          <a:prstGeom prst="rect">
            <a:avLst/>
          </a:prstGeom>
          <a:noFill/>
        </p:spPr>
      </p:pic>
      <p:pic>
        <p:nvPicPr>
          <p:cNvPr id="19462" name="Picture 6" descr="হাইড্রোজেন"/>
          <p:cNvPicPr>
            <a:picLocks noChangeAspect="1" noChangeArrowheads="1"/>
          </p:cNvPicPr>
          <p:nvPr/>
        </p:nvPicPr>
        <p:blipFill>
          <a:blip r:embed="rId5"/>
          <a:srcRect l="6522" r="6522" b="16564"/>
          <a:stretch>
            <a:fillRect/>
          </a:stretch>
        </p:blipFill>
        <p:spPr bwMode="auto">
          <a:xfrm>
            <a:off x="379412" y="4038600"/>
            <a:ext cx="3200400" cy="14478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ight Arrow 10"/>
          <p:cNvSpPr/>
          <p:nvPr/>
        </p:nvSpPr>
        <p:spPr>
          <a:xfrm>
            <a:off x="3808412" y="4648200"/>
            <a:ext cx="2590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36612" y="5906869"/>
            <a:ext cx="102108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1812" y="39469"/>
            <a:ext cx="25908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যৌগিক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506" name="Picture 2" descr="সুস্থ থাকতে দিনের কোন সময়ে কত পরিমাণে পানি খাবেন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2" y="838200"/>
            <a:ext cx="4163786" cy="20574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08" name="Picture 4" descr="পানির বৈশিষ্ট্য ও পানিবিদ্বেষী ধর্ম - Properties of Water &amp; Hydrophobic  Effect | Crush School"/>
          <p:cNvPicPr>
            <a:picLocks noChangeAspect="1" noChangeArrowheads="1"/>
          </p:cNvPicPr>
          <p:nvPr/>
        </p:nvPicPr>
        <p:blipFill>
          <a:blip r:embed="rId3"/>
          <a:srcRect r="26563"/>
          <a:stretch>
            <a:fillRect/>
          </a:stretch>
        </p:blipFill>
        <p:spPr bwMode="auto">
          <a:xfrm>
            <a:off x="8228012" y="838200"/>
            <a:ext cx="3581400" cy="1866901"/>
          </a:xfrm>
          <a:prstGeom prst="rect">
            <a:avLst/>
          </a:prstGeom>
          <a:noFill/>
        </p:spPr>
      </p:pic>
      <p:pic>
        <p:nvPicPr>
          <p:cNvPr id="21510" name="Picture 6" descr="শিল্প লবণ আমদানিতে কঠোর নজরদারি চান মিল মালিকর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3505201"/>
            <a:ext cx="4265612" cy="20574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512" name="AutoShape 8" descr="Sodium Chloride Images, Stock Photos &amp; Vectors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4" name="AutoShape 10" descr="Sodium Chloride Molecule Icon On White Background. Vector Illustration.  Royalty Free Cliparts, Vectors, And Stock Illustration. Image 137164971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515" name="Picture 11" descr="D:\my project19\137164971-sodium-chloride-molecule-icon-on-white-background-vector-illustration-.jpg"/>
          <p:cNvPicPr>
            <a:picLocks noChangeAspect="1" noChangeArrowheads="1"/>
          </p:cNvPicPr>
          <p:nvPr/>
        </p:nvPicPr>
        <p:blipFill>
          <a:blip r:embed="rId5"/>
          <a:srcRect t="26190" b="26191"/>
          <a:stretch>
            <a:fillRect/>
          </a:stretch>
        </p:blipFill>
        <p:spPr bwMode="auto">
          <a:xfrm>
            <a:off x="8228012" y="3810000"/>
            <a:ext cx="3200400" cy="1524000"/>
          </a:xfrm>
          <a:prstGeom prst="rect">
            <a:avLst/>
          </a:prstGeom>
          <a:noFill/>
        </p:spPr>
      </p:pic>
      <p:sp>
        <p:nvSpPr>
          <p:cNvPr id="9" name="Right Arrow 8"/>
          <p:cNvSpPr/>
          <p:nvPr/>
        </p:nvSpPr>
        <p:spPr>
          <a:xfrm>
            <a:off x="5027612" y="1676400"/>
            <a:ext cx="2590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5027612" y="4495800"/>
            <a:ext cx="2590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360612" y="28956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32812" y="2667000"/>
            <a:ext cx="2971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গঠন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08212" y="55626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লবন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32812" y="51816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লবনের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গঠন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399" y="6059269"/>
            <a:ext cx="11885613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ধর্মী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যৌগিক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99012" y="39469"/>
            <a:ext cx="21336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530" name="Picture 2" descr="বাচ্চাদের রসায়নঃ মিশ্রণ | সরব"/>
          <p:cNvPicPr>
            <a:picLocks noChangeAspect="1" noChangeArrowheads="1"/>
          </p:cNvPicPr>
          <p:nvPr/>
        </p:nvPicPr>
        <p:blipFill>
          <a:blip r:embed="rId2"/>
          <a:srcRect b="23241"/>
          <a:stretch>
            <a:fillRect/>
          </a:stretch>
        </p:blipFill>
        <p:spPr bwMode="auto">
          <a:xfrm>
            <a:off x="836612" y="914400"/>
            <a:ext cx="9753600" cy="34290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103812" y="44958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4212" y="5791200"/>
            <a:ext cx="10895013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মিলিত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4967" y="1222451"/>
            <a:ext cx="3392872" cy="76944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69617" y="2006179"/>
            <a:ext cx="7402920" cy="126278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26988" y="3048000"/>
            <a:ext cx="5335115" cy="646331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emocritus Biography - Facts, Childhood, Family Life &amp; Achievements of  Ancient Greek Philosoph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012" y="990600"/>
            <a:ext cx="4572000" cy="31623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56" name="Picture 4" descr="Plato and Aristotle | T H E O S O P H Y"/>
          <p:cNvPicPr>
            <a:picLocks noChangeAspect="1" noChangeArrowheads="1"/>
          </p:cNvPicPr>
          <p:nvPr/>
        </p:nvPicPr>
        <p:blipFill>
          <a:blip r:embed="rId3"/>
          <a:srcRect l="10440" t="13636" r="6036" b="22727"/>
          <a:stretch>
            <a:fillRect/>
          </a:stretch>
        </p:blipFill>
        <p:spPr bwMode="auto">
          <a:xfrm>
            <a:off x="5972492" y="990600"/>
            <a:ext cx="4998720" cy="31242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542108" y="39469"/>
            <a:ext cx="5284408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ক্ষুদ্রতম</a:t>
            </a:r>
            <a:r>
              <a:rPr lang="en-US" sz="36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কনার</a:t>
            </a:r>
            <a:r>
              <a:rPr lang="en-US" sz="36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মতবাদ</a:t>
            </a:r>
            <a:endParaRPr lang="en-US" sz="3600" b="1" spc="-1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2412" y="4432012"/>
            <a:ext cx="1905000" cy="58477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ডেমোক্রিটাস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89812" y="4267200"/>
            <a:ext cx="2438400" cy="584775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প্লেটো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এরিস্টটল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065212" y="4953000"/>
            <a:ext cx="3810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598612" y="5029200"/>
            <a:ext cx="3048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055812" y="5105400"/>
            <a:ext cx="2286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436812" y="5105400"/>
            <a:ext cx="1524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817812" y="5181600"/>
            <a:ext cx="762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2817812" y="5410200"/>
            <a:ext cx="762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0812" y="5867400"/>
            <a:ext cx="3733800" cy="1077218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উনার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পদার্থই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অবিভাজ্য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কনা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075612" y="4953000"/>
            <a:ext cx="3048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532812" y="5029200"/>
            <a:ext cx="2286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913812" y="5029200"/>
            <a:ext cx="1524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294812" y="5105400"/>
            <a:ext cx="762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542212" y="4953000"/>
            <a:ext cx="3810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323012" y="5486400"/>
            <a:ext cx="5638800" cy="1077218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সমুহ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অবিচ্ছেদ্য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ভাঙনের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সীমা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42108" y="39469"/>
            <a:ext cx="5284408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ডাল্টনের</a:t>
            </a:r>
            <a:r>
              <a:rPr lang="en-US" sz="36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পরমাণুবাদ</a:t>
            </a:r>
            <a:endParaRPr lang="en-US" sz="3600" b="1" spc="-1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3212" y="990600"/>
            <a:ext cx="10895013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পদার্থসমূহ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পরমানু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3212" y="1676400"/>
            <a:ext cx="10895013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মৌলের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পরমানু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লোহা , পর্ব-১ - need4engine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2" y="2438400"/>
            <a:ext cx="2362200" cy="165354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ight Arrow 6"/>
          <p:cNvSpPr/>
          <p:nvPr/>
        </p:nvSpPr>
        <p:spPr>
          <a:xfrm>
            <a:off x="3122612" y="3124200"/>
            <a:ext cx="2590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3" descr="D:\my project19\500px-Aa162.jpg"/>
          <p:cNvPicPr>
            <a:picLocks noChangeAspect="1" noChangeArrowheads="1"/>
          </p:cNvPicPr>
          <p:nvPr/>
        </p:nvPicPr>
        <p:blipFill>
          <a:blip r:embed="rId3"/>
          <a:srcRect l="59200" b="54198"/>
          <a:stretch>
            <a:fillRect/>
          </a:stretch>
        </p:blipFill>
        <p:spPr bwMode="auto">
          <a:xfrm>
            <a:off x="5865812" y="2514600"/>
            <a:ext cx="3429000" cy="152509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03212" y="4343400"/>
            <a:ext cx="10895013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মৌলের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পরমানু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7" descr="D:\my project17\pic17\NatCopp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0411" y="5029200"/>
            <a:ext cx="2433484" cy="146009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ight Arrow 10"/>
          <p:cNvSpPr/>
          <p:nvPr/>
        </p:nvSpPr>
        <p:spPr>
          <a:xfrm>
            <a:off x="3427412" y="5638800"/>
            <a:ext cx="2438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D:\my project19\500px-Aa162.jpg"/>
          <p:cNvPicPr>
            <a:picLocks noChangeAspect="1" noChangeArrowheads="1"/>
          </p:cNvPicPr>
          <p:nvPr/>
        </p:nvPicPr>
        <p:blipFill>
          <a:blip r:embed="rId3"/>
          <a:srcRect l="62400" t="45802"/>
          <a:stretch>
            <a:fillRect/>
          </a:stretch>
        </p:blipFill>
        <p:spPr bwMode="auto">
          <a:xfrm>
            <a:off x="6399212" y="4953000"/>
            <a:ext cx="3352800" cy="1460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2108" y="39469"/>
            <a:ext cx="5284408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ডাল্টনের</a:t>
            </a:r>
            <a:r>
              <a:rPr lang="en-US" sz="36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পরমাণুবাদ</a:t>
            </a:r>
            <a:endParaRPr lang="en-US" sz="3600" b="1" spc="-1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812" y="1371600"/>
            <a:ext cx="10895013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যৌগিক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পদার্থসমূহ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6" descr="শিল্প লবণ আমদানিতে কঠোর নজরদারি চান মিল মালিকর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212" y="2057400"/>
            <a:ext cx="2772650" cy="1337311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11" descr="D:\my project19\137164971-sodium-chloride-molecule-icon-on-white-background-vector-illustration-.jpg"/>
          <p:cNvPicPr>
            <a:picLocks noChangeAspect="1" noChangeArrowheads="1"/>
          </p:cNvPicPr>
          <p:nvPr/>
        </p:nvPicPr>
        <p:blipFill>
          <a:blip r:embed="rId3" cstate="print"/>
          <a:srcRect t="26190" b="26191"/>
          <a:stretch>
            <a:fillRect/>
          </a:stretch>
        </p:blipFill>
        <p:spPr bwMode="auto">
          <a:xfrm>
            <a:off x="5256212" y="2133600"/>
            <a:ext cx="2080262" cy="990601"/>
          </a:xfrm>
          <a:prstGeom prst="rect">
            <a:avLst/>
          </a:prstGeom>
          <a:noFill/>
        </p:spPr>
      </p:pic>
      <p:sp>
        <p:nvSpPr>
          <p:cNvPr id="6" name="Right Arrow 5"/>
          <p:cNvSpPr/>
          <p:nvPr/>
        </p:nvSpPr>
        <p:spPr>
          <a:xfrm>
            <a:off x="3503612" y="2590800"/>
            <a:ext cx="1481743" cy="1485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0812" y="3733800"/>
            <a:ext cx="10895013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৫.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বিক্রিয়ায়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পরমানু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ধবংশ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5643" y="881693"/>
            <a:ext cx="2538484" cy="76944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0380" y="2123361"/>
            <a:ext cx="6727494" cy="646331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5879" y="2123361"/>
            <a:ext cx="2141548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শাপলা</a:t>
            </a:r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1535" y="3416121"/>
            <a:ext cx="2141548" cy="646331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6036" y="3416121"/>
            <a:ext cx="6727494" cy="646331"/>
          </a:xfrm>
          <a:prstGeom prst="rect">
            <a:avLst/>
          </a:prstGeom>
          <a:solidFill>
            <a:srgbClr val="00206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5879" y="4534679"/>
            <a:ext cx="2092860" cy="646331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জবা</a:t>
            </a:r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6035" y="4534679"/>
            <a:ext cx="6727495" cy="646331"/>
          </a:xfrm>
          <a:prstGeom prst="rect">
            <a:avLst/>
          </a:prstGeom>
          <a:solidFill>
            <a:srgbClr val="0070C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ক্ষুদ্রতম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কনা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মতবাদ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4212" y="685800"/>
            <a:ext cx="37338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কিনা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4212" y="1371600"/>
            <a:ext cx="11277600" cy="76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46112" y="1905000"/>
            <a:ext cx="7543800" cy="286232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65138" indent="-465138">
              <a:buFont typeface="+mj-lt"/>
              <a:buAutoNum type="arabicPeriod"/>
            </a:pP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36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465138" indent="-465138">
              <a:buFont typeface="+mj-lt"/>
              <a:buAutoNum type="arabicPeriod"/>
            </a:pP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465138" indent="-465138">
              <a:buFont typeface="+mj-lt"/>
              <a:buAutoNum type="arabicPeriod"/>
            </a:pP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যৌগিক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465138" indent="-465138">
              <a:buFont typeface="+mj-lt"/>
              <a:buAutoNum type="arabicPeriod"/>
            </a:pP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ডাল্টন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পরমানুবাদ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36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465138" indent="-465138">
              <a:buFont typeface="+mj-lt"/>
              <a:buAutoNum type="arabicPeriod"/>
            </a:pP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পদার্থকে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ভাঙলে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66904" y="1752600"/>
            <a:ext cx="3808413" cy="92333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ওজন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জায়গা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দখল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কনা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ধারা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গটিত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চারপাশে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যাকিছু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0411" y="2874496"/>
            <a:ext cx="3200400" cy="923330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মাত্র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গটিত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তাদেরকে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বলে।যেমন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—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লোহা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তামা,সোনা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66904" y="3971835"/>
            <a:ext cx="3581401" cy="1200329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ভিন্নধর্মী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তাদেরকে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যৌগিক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—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চিনি।কার্বন,হাইদ্রোজেন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উপদান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চিনি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10778" y="5410791"/>
            <a:ext cx="2895601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১৮০৩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সালে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60812" y="5595457"/>
            <a:ext cx="3766131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ক্ষুদ্রতম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কণা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যাকে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পমাণু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এটম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0"/>
            <a:ext cx="12188824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5212" y="707886"/>
            <a:ext cx="7313613" cy="2062103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মোছাম্মাদ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জাহিদা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শিক্ষিকা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বটতলী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আউলিয়া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আনোয়ারা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চট্টগ্রাম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476" y="3048000"/>
            <a:ext cx="3999272" cy="37337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1" y="707886"/>
            <a:ext cx="4836161" cy="6226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83403"/>
            <a:ext cx="12038011" cy="830997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3612" y="5830669"/>
            <a:ext cx="4927952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Little boy with good idea | Premium Vect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89412" y="1447800"/>
            <a:ext cx="3810000" cy="3886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lower Gif - ID: 85355 - Gif Abys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1011" y="2285999"/>
            <a:ext cx="7924799" cy="42160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143479" y="5486400"/>
            <a:ext cx="7427215" cy="10156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4810" y="347007"/>
            <a:ext cx="8077200" cy="193899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্তোমাদের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সু-স্বাস্থ্য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দীর্ঘায়ূ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কামনা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করি।স্বাস্থ্যবিধি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মেনে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চলবে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দোয়া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করবে।আল্লাহাফেজ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42012" y="857865"/>
            <a:ext cx="5460230" cy="707886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2012" y="1905000"/>
            <a:ext cx="5460230" cy="1754326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ঃ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সপ্তম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ষষ্ট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812" y="3666700"/>
            <a:ext cx="5460230" cy="304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" y="1211808"/>
            <a:ext cx="3644643" cy="338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80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2108" y="0"/>
            <a:ext cx="5284408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as-IN" sz="36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ুল</a:t>
            </a:r>
            <a:r>
              <a:rPr lang="as-IN" sz="36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36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spc="-1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লোহা , পর্ব-১ - need4engine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2" y="762001"/>
            <a:ext cx="3048000" cy="21336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598612" y="28194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লোহা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98612" y="55626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তামা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7" descr="D:\my project17\pic17\NatCopp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412" y="3429000"/>
            <a:ext cx="3429000" cy="20574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ight Arrow 6"/>
          <p:cNvSpPr/>
          <p:nvPr/>
        </p:nvSpPr>
        <p:spPr>
          <a:xfrm>
            <a:off x="3808412" y="1600200"/>
            <a:ext cx="2590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4113212" y="4267200"/>
            <a:ext cx="2590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utoShape 2" descr="পদার্থের পঠন - Notun bo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3" descr="D:\my project19\500px-Aa162.jpg"/>
          <p:cNvPicPr>
            <a:picLocks noChangeAspect="1" noChangeArrowheads="1"/>
          </p:cNvPicPr>
          <p:nvPr/>
        </p:nvPicPr>
        <p:blipFill>
          <a:blip r:embed="rId4"/>
          <a:srcRect l="59200" b="54198"/>
          <a:stretch>
            <a:fillRect/>
          </a:stretch>
        </p:blipFill>
        <p:spPr bwMode="auto">
          <a:xfrm>
            <a:off x="7389812" y="1219199"/>
            <a:ext cx="3429000" cy="1525093"/>
          </a:xfrm>
          <a:prstGeom prst="rect">
            <a:avLst/>
          </a:prstGeom>
          <a:noFill/>
        </p:spPr>
      </p:pic>
      <p:pic>
        <p:nvPicPr>
          <p:cNvPr id="11" name="Picture 4" descr="D:\my project19\500px-Aa162.jpg"/>
          <p:cNvPicPr>
            <a:picLocks noChangeAspect="1" noChangeArrowheads="1"/>
          </p:cNvPicPr>
          <p:nvPr/>
        </p:nvPicPr>
        <p:blipFill>
          <a:blip r:embed="rId4"/>
          <a:srcRect l="62400" t="45802"/>
          <a:stretch>
            <a:fillRect/>
          </a:stretch>
        </p:blipFill>
        <p:spPr bwMode="auto">
          <a:xfrm>
            <a:off x="7161212" y="3352800"/>
            <a:ext cx="4724400" cy="20574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28164" y="6059269"/>
            <a:ext cx="6580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চিত্রগুলোতে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89812" y="6096000"/>
            <a:ext cx="24384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গঠন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8" grpId="0" animBg="1"/>
      <p:bldP spid="13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22612" y="76200"/>
            <a:ext cx="5943600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Bevel 2"/>
          <p:cNvSpPr/>
          <p:nvPr/>
        </p:nvSpPr>
        <p:spPr>
          <a:xfrm>
            <a:off x="684212" y="1752600"/>
            <a:ext cx="4376961" cy="1981200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গঠন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341300" y="1371600"/>
            <a:ext cx="438912" cy="5042899"/>
            <a:chOff x="5699973" y="1199281"/>
            <a:chExt cx="438912" cy="5042899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5919429" y="1199281"/>
              <a:ext cx="0" cy="5042899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6138885" y="1838652"/>
              <a:ext cx="0" cy="3764156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699973" y="1838652"/>
              <a:ext cx="0" cy="3764156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212" y="1787012"/>
            <a:ext cx="4114799" cy="43851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5812" y="3025676"/>
            <a:ext cx="8839200" cy="2308324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u="sng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bn-BD" sz="36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শিক্ষার্থীরা </a:t>
            </a:r>
            <a:r>
              <a:rPr lang="en-US" sz="36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marL="627063" indent="-627063">
              <a:buFont typeface="+mj-lt"/>
              <a:buAutoNum type="arabicPeriod"/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627063" indent="-627063">
              <a:buFont typeface="+mj-lt"/>
              <a:buAutoNum type="arabicPeriod"/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শ্রেনিবিভাগ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627063" indent="-627063">
              <a:buFont typeface="+mj-lt"/>
              <a:buAutoNum type="arabicPeriod"/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ডাল্টনের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পরমাণুবাদ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পারবে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0655" y="1273314"/>
            <a:ext cx="4121483" cy="707886"/>
          </a:xfrm>
          <a:prstGeom prst="rect">
            <a:avLst/>
          </a:prstGeom>
          <a:solidFill>
            <a:srgbClr val="0070C0"/>
          </a:solidFill>
          <a:ln w="3810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6231" y="2197626"/>
            <a:ext cx="8159194" cy="164574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লোহা , পর্ব-১ - need4engine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2" y="762001"/>
            <a:ext cx="3048000" cy="21336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4" descr="Brick (ইট) - siteengrnoteboo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89412" y="762000"/>
            <a:ext cx="3505200" cy="210312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AutoShape 6" descr="তামা - উইকিপিডিয়া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7" descr="D:\my project17\pic17\NatCopp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8012" y="762000"/>
            <a:ext cx="3429000" cy="20574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10" descr="D:\my project19\A-Glass-of-water-on-white-background-1161576130_5760x3840-scaled-e1593446976432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5612" y="3429000"/>
            <a:ext cx="3200400" cy="21336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12" descr="চিনির ক্ষতিকর প্রভাব এড়াবেন যেভাবে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0412" y="3429000"/>
            <a:ext cx="3227587" cy="20574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14" descr="ব্ল্যাকবোর্ডের যুগ শেষে যা হবে 'চক' এর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04212" y="3429000"/>
            <a:ext cx="3424237" cy="1994553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542108" y="0"/>
            <a:ext cx="5284408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as-IN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ুল</a:t>
            </a:r>
            <a:r>
              <a:rPr lang="as-IN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spc="-1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98612" y="28194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লোহা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37212" y="28194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52012" y="27432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তামা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74812" y="56388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2012" y="55626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চিনি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904412" y="54102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29542" y="6096000"/>
            <a:ext cx="10222670" cy="58477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যার ভর আছে ,স্থান দখল করে,বল প্রয়োগ করলে বাধাঁ সৃষ্টি 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6912" y="5687961"/>
            <a:ext cx="1905000" cy="369332"/>
          </a:xfrm>
          <a:prstGeom prst="rect">
            <a:avLst/>
          </a:prstGeom>
          <a:solidFill>
            <a:srgbClr val="00B0F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89812" y="5687961"/>
            <a:ext cx="1436704" cy="369332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20" grpId="0" animBg="1"/>
      <p:bldP spid="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542108" y="0"/>
            <a:ext cx="5284408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as-IN" sz="36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ুল</a:t>
            </a:r>
            <a:r>
              <a:rPr lang="as-IN" sz="36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36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spc="-1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2" descr="লোহা , পর্ব-১ - need4engine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2" y="762001"/>
            <a:ext cx="3048000" cy="21336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TextBox 21"/>
          <p:cNvSpPr txBox="1"/>
          <p:nvPr/>
        </p:nvSpPr>
        <p:spPr>
          <a:xfrm>
            <a:off x="1598612" y="28194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লোহা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98612" y="55626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তামা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7" descr="D:\my project17\pic17\NatCopp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412" y="3429000"/>
            <a:ext cx="3429000" cy="20574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Right Arrow 24"/>
          <p:cNvSpPr/>
          <p:nvPr/>
        </p:nvSpPr>
        <p:spPr>
          <a:xfrm>
            <a:off x="3808412" y="1600200"/>
            <a:ext cx="2590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4113212" y="4267200"/>
            <a:ext cx="2590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8" name="AutoShape 2" descr="পদার্থের পঠন - Notun bo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9" name="Picture 3" descr="D:\my project19\500px-Aa162.jpg"/>
          <p:cNvPicPr>
            <a:picLocks noChangeAspect="1" noChangeArrowheads="1"/>
          </p:cNvPicPr>
          <p:nvPr/>
        </p:nvPicPr>
        <p:blipFill>
          <a:blip r:embed="rId4"/>
          <a:srcRect l="59200" b="54198"/>
          <a:stretch>
            <a:fillRect/>
          </a:stretch>
        </p:blipFill>
        <p:spPr bwMode="auto">
          <a:xfrm>
            <a:off x="7389812" y="1219199"/>
            <a:ext cx="3429000" cy="1525093"/>
          </a:xfrm>
          <a:prstGeom prst="rect">
            <a:avLst/>
          </a:prstGeom>
          <a:noFill/>
        </p:spPr>
      </p:pic>
      <p:pic>
        <p:nvPicPr>
          <p:cNvPr id="4100" name="Picture 4" descr="D:\my project19\500px-Aa162.jpg"/>
          <p:cNvPicPr>
            <a:picLocks noChangeAspect="1" noChangeArrowheads="1"/>
          </p:cNvPicPr>
          <p:nvPr/>
        </p:nvPicPr>
        <p:blipFill>
          <a:blip r:embed="rId4"/>
          <a:srcRect l="62400" t="45802"/>
          <a:stretch>
            <a:fillRect/>
          </a:stretch>
        </p:blipFill>
        <p:spPr bwMode="auto">
          <a:xfrm>
            <a:off x="7161212" y="3352800"/>
            <a:ext cx="4724400" cy="20574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50812" y="5856982"/>
            <a:ext cx="12038013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অসংখ্য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ভিন্নতার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গঠনে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ভিন্নতা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5" grpId="0" animBg="1"/>
      <p:bldP spid="26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7013" y="2538913"/>
            <a:ext cx="3352799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rrow: Right 5">
            <a:extLst>
              <a:ext uri="{FF2B5EF4-FFF2-40B4-BE49-F238E27FC236}">
                <a16:creationId xmlns:a16="http://schemas.microsoft.com/office/drawing/2014/main" xmlns="" id="{8D8DD753-D241-478F-80E6-331BD47077F3}"/>
              </a:ext>
            </a:extLst>
          </p:cNvPr>
          <p:cNvSpPr/>
          <p:nvPr/>
        </p:nvSpPr>
        <p:spPr>
          <a:xfrm>
            <a:off x="2894012" y="2607086"/>
            <a:ext cx="973394" cy="633094"/>
          </a:xfrm>
          <a:prstGeom prst="rightArrow">
            <a:avLst>
              <a:gd name="adj1" fmla="val 54659"/>
              <a:gd name="adj2" fmla="val 70966"/>
            </a:avLst>
          </a:prstGeom>
          <a:solidFill>
            <a:schemeClr val="bg1">
              <a:lumMod val="50000"/>
            </a:schemeClr>
          </a:solidFill>
          <a:ln w="5715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83166" y="1084037"/>
            <a:ext cx="3411946" cy="707886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Arrow: Right 5">
            <a:extLst>
              <a:ext uri="{FF2B5EF4-FFF2-40B4-BE49-F238E27FC236}">
                <a16:creationId xmlns:a16="http://schemas.microsoft.com/office/drawing/2014/main" xmlns="" id="{8D8DD753-D241-478F-80E6-331BD47077F3}"/>
              </a:ext>
            </a:extLst>
          </p:cNvPr>
          <p:cNvSpPr/>
          <p:nvPr/>
        </p:nvSpPr>
        <p:spPr>
          <a:xfrm>
            <a:off x="2894012" y="3691660"/>
            <a:ext cx="973394" cy="633094"/>
          </a:xfrm>
          <a:prstGeom prst="rightArrow">
            <a:avLst>
              <a:gd name="adj1" fmla="val 54659"/>
              <a:gd name="adj2" fmla="val 70966"/>
            </a:avLst>
          </a:prstGeom>
          <a:solidFill>
            <a:schemeClr val="bg1">
              <a:lumMod val="50000"/>
            </a:schemeClr>
          </a:solidFill>
          <a:ln w="5715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37013" y="3581400"/>
            <a:ext cx="4495799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0518" y="1823866"/>
            <a:ext cx="8159194" cy="164574"/>
          </a:xfrm>
          <a:prstGeom prst="rect">
            <a:avLst/>
          </a:prstGeom>
          <a:solidFill>
            <a:srgbClr val="0070C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2211" y="2698955"/>
            <a:ext cx="3924345" cy="646331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দখল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করে,বল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বাধা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37412" y="5160411"/>
            <a:ext cx="2895600" cy="369332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কণা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653</Words>
  <Application>Microsoft Office PowerPoint</Application>
  <PresentationFormat>Custom</PresentationFormat>
  <Paragraphs>98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 CITZ</dc:creator>
  <cp:lastModifiedBy>Jubair</cp:lastModifiedBy>
  <cp:revision>104</cp:revision>
  <dcterms:created xsi:type="dcterms:W3CDTF">2006-08-16T00:00:00Z</dcterms:created>
  <dcterms:modified xsi:type="dcterms:W3CDTF">2020-11-27T03:53:45Z</dcterms:modified>
</cp:coreProperties>
</file>