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8"/>
  </p:notesMasterIdLst>
  <p:sldIdLst>
    <p:sldId id="264" r:id="rId5"/>
    <p:sldId id="265" r:id="rId6"/>
    <p:sldId id="266" r:id="rId7"/>
    <p:sldId id="267" r:id="rId8"/>
    <p:sldId id="281" r:id="rId9"/>
    <p:sldId id="270" r:id="rId10"/>
    <p:sldId id="271" r:id="rId11"/>
    <p:sldId id="272" r:id="rId12"/>
    <p:sldId id="280" r:id="rId13"/>
    <p:sldId id="276" r:id="rId14"/>
    <p:sldId id="279" r:id="rId15"/>
    <p:sldId id="273" r:id="rId16"/>
    <p:sldId id="278" r:id="rId17"/>
  </p:sldIdLst>
  <p:sldSz cx="9144000" cy="6858000" type="screen4x3"/>
  <p:notesSz cx="6858000" cy="9144000"/>
  <p:embeddedFontLst>
    <p:embeddedFont>
      <p:font typeface="NikoshBAN" pitchFamily="2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ys/0158BRUqA3RUn4xXlg==" hashData="spMLb3h56k3gdLVMcuqjSEWOnr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C58C-19D0-4144-BAC1-DCDD06D964A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EE6BA-0523-4D39-B807-F484C2EA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32894" y="1371600"/>
            <a:ext cx="8034906" cy="5343826"/>
            <a:chOff x="1382572" y="1514174"/>
            <a:chExt cx="10713208" cy="5343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572" y="3049486"/>
              <a:ext cx="7342974" cy="1433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175" y="3130288"/>
              <a:ext cx="2514605" cy="37277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4020">
              <a:off x="9003453" y="1514174"/>
              <a:ext cx="2484515" cy="3678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0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10">
        <p14:window dir="vert"/>
      </p:transition>
    </mc:Choice>
    <mc:Fallback xmlns="">
      <p:transition spd="slow" advTm="10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36047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Underline words with capital letter and punctuation mark.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30306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i!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’m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hat’s your name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’m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hanta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’m in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lass 3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 you in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lass 3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es,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229600" cy="95410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Correct the sentences. Then write them in your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cxercise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book.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ow old are you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 your father’s name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nik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 father’s name is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hmed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here are you from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ylhet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649343"/>
            <a:ext cx="388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old are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you?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523944"/>
            <a:ext cx="6553200" cy="905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your father’s name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nik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657600"/>
            <a:ext cx="662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father’s name is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hmed.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495800"/>
            <a:ext cx="5105400" cy="905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you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86400"/>
            <a:ext cx="3886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ylhet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336" y="3157105"/>
            <a:ext cx="2181386" cy="2181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9155"/>
            <a:ext cx="3714750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9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280"/>
    </mc:Choice>
    <mc:Fallback xmlns="">
      <p:transition advTm="1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0023 C 0.00677 -0.00092 0.01367 -0.00162 0.0207 -0.00301 C 0.02422 -0.0037 0.02747 -0.00486 0.03112 -0.00579 C 0.03529 -0.00694 0.03945 -0.00787 0.04362 -0.0088 C 0.09922 -0.00579 0.12747 -0.00671 0.17318 -1.11111E-6 C 0.17865 0.0007 0.18438 0.00208 0.18997 0.00278 C 0.20807 0.00509 0.24414 0.00857 0.24414 0.0088 C 0.25117 0.01065 0.25807 0.01296 0.2651 0.01435 C 0.27135 0.01574 0.2776 0.0162 0.28398 0.01736 C 0.2888 0.01829 0.29362 0.01921 0.29844 0.02014 C 0.30195 0.02107 0.3056 0.02222 0.30898 0.02315 C 0.31315 0.02431 0.31732 0.025 0.32148 0.02616 C 0.3474 0.025 0.37292 0.025 0.3987 0.02315 C 0.4056 0.02269 0.40716 0.01898 0.41341 0.01736 C 0.41823 0.01597 0.42305 0.01458 0.42813 0.01435 C 0.46563 0.01273 0.50326 0.0125 0.54076 0.01158 C 0.54297 0.01065 0.54479 0.0088 0.54714 0.00857 C 0.57422 0.00695 0.60169 0.01134 0.62865 0.00579 C 0.63203 0.00509 0.62826 -0.00532 0.63086 -0.0088 C 0.63333 -0.01227 0.63776 -0.01042 0.64102 -0.01157 C 0.64544 -0.01319 0.64948 -0.01551 0.65365 -0.01736 L 0.66003 -0.02037 C 0.66198 -0.02315 0.6638 -0.02662 0.66615 -0.02893 C 0.68307 -0.0456 0.67279 -0.01782 0.69961 -0.05509 C 0.70443 -0.0618 0.7099 -0.06805 0.71432 -0.07546 C 0.71745 -0.08079 0.71901 -0.08796 0.72279 -0.09282 C 0.73516 -0.11042 0.73763 -0.10949 0.75182 -0.11597 C 0.75391 -0.11805 0.75573 -0.12153 0.7582 -0.12176 C 0.7651 -0.12245 0.77227 -0.12199 0.77917 -0.11898 C 0.78151 -0.11782 0.78203 -0.11342 0.7832 -0.11018 C 0.78802 -0.09699 0.7888 -0.09282 0.79154 -0.08125 C 0.79284 -0.07083 0.79297 -0.06412 0.7957 -0.05509 C 0.79701 -0.05116 0.79883 -0.04745 0.79987 -0.04352 C 0.80156 -0.03796 0.80286 -0.03194 0.80404 -0.02616 C 0.80508 -0.0213 0.80469 -0.0162 0.80625 -0.01157 C 0.80964 -0.00116 0.81523 0.00926 0.82305 0.01435 C 0.82552 0.0162 0.82839 0.01644 0.83125 0.01736 C 0.83841 0.01644 0.84557 0.01783 0.85208 0.01435 C 0.85586 0.0125 0.85742 0.00648 0.86055 0.00278 C 0.87148 -0.01018 0.87617 -0.01643 0.88763 -0.02315 C 0.88958 -0.02454 0.8918 -0.02523 0.89401 -0.02616 L 0.91068 -0.02315 C 0.91484 -0.02245 0.91888 -0.02037 0.92331 -0.02037 C 0.93229 -0.02037 0.94128 -0.02222 0.95039 -0.02315 C 0.95234 -0.02523 0.95443 -0.02755 0.95664 -0.02893 C 0.96393 -0.03403 0.96862 -0.03194 0.97773 -0.03194 L 0.97552 -0.02893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8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599"/>
            <a:ext cx="6781799" cy="838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teacher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676400"/>
            <a:ext cx="8991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Md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Abdul Kader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Rustompur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Govt. Primary  School.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Faridgonj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Chandpur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7"/>
    </mc:Choice>
    <mc:Fallback xmlns="">
      <p:transition spd="slow" advTm="86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31"/>
            <a:ext cx="6248400" cy="9905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 of the lesson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073628"/>
            <a:ext cx="8886809" cy="434270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Unit: 31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Lesson:1-3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 Title: Punctuation and capital letters.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Today’s Lesson: A. B. &amp; C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Time: 30 minutes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3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6"/>
    </mc:Choice>
    <mc:Fallback xmlns="">
      <p:transition spd="slow" advTm="103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6248397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8799"/>
            <a:ext cx="7070458" cy="4267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39430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3"/>
    </mc:Choice>
    <mc:Fallback xmlns="">
      <p:transition spd="slow" advTm="240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248397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Lets watch a video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9891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1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469"/>
            <a:ext cx="624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Creating safety environment</a:t>
            </a: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6" y="1346775"/>
            <a:ext cx="7868994" cy="5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762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do you see in the picture?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352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Open at page 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1752600" cy="373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9511"/>
            <a:ext cx="1447800" cy="300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4300" y="762000"/>
            <a:ext cx="5181600" cy="13716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 ! I’m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Riya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What’s your name?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19600" y="2133600"/>
            <a:ext cx="3581400" cy="6858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I’m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Shanta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533400"/>
            <a:ext cx="5181600" cy="16002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I’m in Class 3.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you in Class 3?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2122676"/>
            <a:ext cx="3581400" cy="6858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Yes, I am.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1752600" cy="373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9511"/>
            <a:ext cx="1447800" cy="300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4300" y="762000"/>
            <a:ext cx="5181600" cy="13716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 ! I’m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Riya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What’s your name?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19600" y="2133600"/>
            <a:ext cx="3581400" cy="6858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I’m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Shanta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" y="762000"/>
            <a:ext cx="5181600" cy="13716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I’m in class 3.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you in Class 3?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2122676"/>
            <a:ext cx="3581400" cy="6858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Yes, I am.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76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talking each other.(Pair work)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250</Words>
  <Application>Microsoft Office PowerPoint</Application>
  <PresentationFormat>On-screen Show (4:3)</PresentationFormat>
  <Paragraphs>48</Paragraphs>
  <Slides>13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Times New Roman</vt:lpstr>
      <vt:lpstr>NikoshBAN</vt:lpstr>
      <vt:lpstr>Calibri</vt:lpstr>
      <vt:lpstr>Calibri Light</vt:lpstr>
      <vt:lpstr>1_Office Theme</vt:lpstr>
      <vt:lpstr>2_Office Theme</vt:lpstr>
      <vt:lpstr>Office Theme</vt:lpstr>
      <vt:lpstr>3_Office Theme</vt:lpstr>
      <vt:lpstr>Packager Shell Object</vt:lpstr>
      <vt:lpstr>PowerPoint Presentation</vt:lpstr>
      <vt:lpstr>Introduction of the teacher</vt:lpstr>
      <vt:lpstr>Introduction of the lesson</vt:lpstr>
      <vt:lpstr>     Learning outcomes</vt:lpstr>
      <vt:lpstr>     Lets watch a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60</cp:revision>
  <dcterms:created xsi:type="dcterms:W3CDTF">2006-08-16T00:00:00Z</dcterms:created>
  <dcterms:modified xsi:type="dcterms:W3CDTF">2020-11-27T13:52:10Z</dcterms:modified>
</cp:coreProperties>
</file>