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4" r:id="rId5"/>
    <p:sldId id="263" r:id="rId6"/>
    <p:sldId id="260" r:id="rId7"/>
    <p:sldId id="262" r:id="rId8"/>
    <p:sldId id="261" r:id="rId9"/>
    <p:sldId id="268" r:id="rId10"/>
    <p:sldId id="266" r:id="rId11"/>
    <p:sldId id="267" r:id="rId12"/>
    <p:sldId id="269" r:id="rId13"/>
    <p:sldId id="274" r:id="rId14"/>
    <p:sldId id="276" r:id="rId15"/>
    <p:sldId id="275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 </a:t>
            </a:r>
            <a:r>
              <a:rPr lang="bn-IN" sz="8800" dirty="0" smtClean="0">
                <a:solidFill>
                  <a:srgbClr val="00B0F0"/>
                </a:solidFill>
              </a:rPr>
              <a:t>স্বাগতম</a:t>
            </a:r>
            <a:r>
              <a:rPr lang="pa-Arab-PK" sz="8800" dirty="0" smtClean="0">
                <a:solidFill>
                  <a:srgbClr val="00B0F0"/>
                </a:solidFill>
              </a:rPr>
              <a:t>اھلا و سھلا 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5245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457200"/>
            <a:ext cx="7467600" cy="2209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একক 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3505200"/>
            <a:ext cx="8077200" cy="2590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7200" dirty="0" smtClean="0">
                <a:solidFill>
                  <a:schemeClr val="tx1"/>
                </a:solidFill>
              </a:rPr>
              <a:t>যাকাত কাকে বলে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79520"/>
            <a:ext cx="6172200" cy="3078480"/>
          </a:xfrm>
          <a:prstGeom prst="rect">
            <a:avLst/>
          </a:prstGeom>
        </p:spPr>
      </p:pic>
      <p:pic>
        <p:nvPicPr>
          <p:cNvPr id="4" name="Picture 3" descr="1472481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6248400" cy="358140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28600" y="457200"/>
            <a:ext cx="2590800" cy="617220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৪০ টি</a:t>
            </a:r>
          </a:p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১ টি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14909"/>
            <a:ext cx="4343400" cy="4038600"/>
          </a:xfrm>
          <a:prstGeom prst="rect">
            <a:avLst/>
          </a:prstGeom>
        </p:spPr>
      </p:pic>
      <p:pic>
        <p:nvPicPr>
          <p:cNvPr id="5" name="Picture 4" descr="create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14909"/>
            <a:ext cx="4298576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বৃষ্টির পানিতে চাষে ১০ ভাগের ১ ভাগ উশর </a:t>
            </a:r>
            <a:r>
              <a:rPr lang="en-US" sz="3600" dirty="0" err="1" smtClean="0">
                <a:solidFill>
                  <a:srgbClr val="00B050"/>
                </a:solidFill>
              </a:rPr>
              <a:t>দিতে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, সেচ চাষে ২০ ভাগের ১ ভাগ</a:t>
            </a:r>
            <a:r>
              <a:rPr lang="en-US" sz="3600" dirty="0" smtClean="0">
                <a:solidFill>
                  <a:srgbClr val="00B050"/>
                </a:solidFill>
              </a:rPr>
              <a:t>।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79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মাল বা টাকা এক বছর কাল স্থায়ী থাকা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1066800"/>
            <a:ext cx="8077200" cy="5029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</a:rPr>
              <a:t>যাকাতে মাসারিফ বা ব্যয় করার খাত ৮ টি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4" name="Picture 3" descr="অসহায়-মানু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5" name="Picture 4" descr="shit-manush-e151380117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427098" cy="3505200"/>
          </a:xfrm>
          <a:prstGeom prst="rect">
            <a:avLst/>
          </a:prstGeom>
        </p:spPr>
      </p:pic>
      <p:pic>
        <p:nvPicPr>
          <p:cNvPr id="6" name="Picture 5" descr="Poor-News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304800"/>
            <a:ext cx="8305800" cy="23622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</a:rPr>
              <a:t>দলগত কাজ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819400"/>
            <a:ext cx="8001000" cy="3733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rgbClr val="C00000"/>
                </a:solidFill>
              </a:rPr>
              <a:t>যাকাতে মাসারিফ গুলো ব্যাখ্যা কর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228600"/>
            <a:ext cx="7086600" cy="1371600"/>
          </a:xfrm>
          <a:prstGeom prst="ribbon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মূল্যায়ন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371600"/>
            <a:ext cx="8534400" cy="5486400"/>
          </a:xfrm>
          <a:prstGeom prst="horizontalScroll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নিসাব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উরশ কি 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মাসারিফ কি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434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বাড়ির 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500745" y="5730645"/>
            <a:ext cx="536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/>
              <a:t>যাকাত প্রদানের সুফল গুলো একটি তালিকা কর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6248400" cy="46802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</a:t>
            </a:r>
            <a:r>
              <a:rPr lang="pa-Arab-PK" sz="6600" dirty="0" smtClean="0">
                <a:solidFill>
                  <a:srgbClr val="FF0000"/>
                </a:solidFill>
              </a:rPr>
              <a:t>شکرا کثيرا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1"/>
            <a:ext cx="9038122" cy="5334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446" y="228600"/>
            <a:ext cx="10568354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bn-IN" sz="2800" dirty="0" smtClean="0">
              <a:solidFill>
                <a:srgbClr val="FFFF00"/>
              </a:solidFill>
            </a:endParaRPr>
          </a:p>
          <a:p>
            <a:endParaRPr lang="bn-IN" sz="2800" dirty="0">
              <a:solidFill>
                <a:srgbClr val="FFFF00"/>
              </a:solidFill>
            </a:endParaRPr>
          </a:p>
          <a:p>
            <a:endParaRPr lang="bn-IN" sz="2800" dirty="0" smtClean="0">
              <a:solidFill>
                <a:srgbClr val="FFFF00"/>
              </a:solidFill>
            </a:endParaRPr>
          </a:p>
          <a:p>
            <a:r>
              <a:rPr lang="bn-IN" sz="3200" dirty="0" smtClean="0">
                <a:solidFill>
                  <a:srgbClr val="FFFF00"/>
                </a:solidFill>
              </a:rPr>
              <a:t>নামঃমোঃ আব্দুল ওয়াহেদ জিহাদী </a:t>
            </a:r>
          </a:p>
          <a:p>
            <a:r>
              <a:rPr lang="bn-IN" sz="3200" dirty="0" smtClean="0">
                <a:solidFill>
                  <a:srgbClr val="FFFF00"/>
                </a:solidFill>
              </a:rPr>
              <a:t> </a:t>
            </a:r>
            <a:r>
              <a:rPr lang="bn-IN" sz="3200" dirty="0" smtClean="0">
                <a:solidFill>
                  <a:srgbClr val="FFFF00"/>
                </a:solidFill>
              </a:rPr>
              <a:t>সুপার। 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bn-BD" sz="3200" dirty="0" smtClean="0">
                <a:solidFill>
                  <a:srgbClr val="FFFF00"/>
                </a:solidFill>
              </a:rPr>
              <a:t>আলাদিপাড়া আজিজিয় দ্বি-মুখী </a:t>
            </a:r>
            <a:r>
              <a:rPr lang="bn-IN" sz="3200" dirty="0" smtClean="0">
                <a:solidFill>
                  <a:srgbClr val="FFFF00"/>
                </a:solidFill>
              </a:rPr>
              <a:t>দাখিল </a:t>
            </a:r>
            <a:r>
              <a:rPr lang="bn-IN" sz="3200" dirty="0" smtClean="0">
                <a:solidFill>
                  <a:srgbClr val="FFFF00"/>
                </a:solidFill>
              </a:rPr>
              <a:t>মাদ্রাসা</a:t>
            </a:r>
          </a:p>
          <a:p>
            <a:r>
              <a:rPr lang="bn-IN" sz="3200" dirty="0" smtClean="0">
                <a:solidFill>
                  <a:srgbClr val="FFFF00"/>
                </a:solidFill>
              </a:rPr>
              <a:t>পীরগাছা,রংপুর। 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bn-IN" sz="3200" dirty="0" smtClean="0">
                <a:solidFill>
                  <a:srgbClr val="FFFF00"/>
                </a:solidFill>
              </a:rPr>
              <a:t>মোবাইল- </a:t>
            </a:r>
            <a:r>
              <a:rPr lang="en-US" sz="3200" dirty="0" smtClean="0">
                <a:solidFill>
                  <a:srgbClr val="FFFF00"/>
                </a:solidFill>
              </a:rPr>
              <a:t>০১</a:t>
            </a:r>
            <a:r>
              <a:rPr lang="bn-IN" sz="3200" dirty="0" smtClean="0">
                <a:solidFill>
                  <a:srgbClr val="FFFF00"/>
                </a:solidFill>
              </a:rPr>
              <a:t>৭৯৪৮৬৩১৮৬</a:t>
            </a:r>
          </a:p>
          <a:p>
            <a:r>
              <a:rPr lang="bn-IN" sz="3200" dirty="0" smtClean="0">
                <a:solidFill>
                  <a:srgbClr val="FFFF00"/>
                </a:solidFill>
              </a:rPr>
              <a:t>ই-মেইলঃ </a:t>
            </a:r>
            <a:r>
              <a:rPr lang="en-US" sz="3200" dirty="0" smtClean="0">
                <a:solidFill>
                  <a:srgbClr val="FFFF00"/>
                </a:solidFill>
              </a:rPr>
              <a:t>abdulwahedaz361@gmail.com </a:t>
            </a:r>
            <a:endParaRPr lang="bn-IN" sz="3200" dirty="0" smtClean="0">
              <a:solidFill>
                <a:srgbClr val="FFFF00"/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600200" y="990600"/>
            <a:ext cx="5257800" cy="990600"/>
          </a:xfrm>
          <a:prstGeom prst="flowChartPreparati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শিক্ষক পরিচিতি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32" y="1295400"/>
            <a:ext cx="2478298" cy="229206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-762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800" dirty="0" smtClean="0">
              <a:solidFill>
                <a:schemeClr val="tx1"/>
              </a:solidFill>
            </a:endParaRPr>
          </a:p>
          <a:p>
            <a:endParaRPr lang="bn-IN" sz="4800" dirty="0">
              <a:solidFill>
                <a:schemeClr val="tx1"/>
              </a:solidFill>
            </a:endParaRPr>
          </a:p>
          <a:p>
            <a:endParaRPr lang="bn-IN" sz="4800" dirty="0" smtClean="0">
              <a:solidFill>
                <a:schemeClr val="tx1"/>
              </a:solidFill>
            </a:endParaRPr>
          </a:p>
          <a:p>
            <a:r>
              <a:rPr lang="bn-IN" sz="3600" dirty="0" smtClean="0">
                <a:solidFill>
                  <a:schemeClr val="tx1"/>
                </a:solidFill>
              </a:rPr>
              <a:t>            </a:t>
            </a:r>
            <a:r>
              <a:rPr lang="bn-IN" sz="3600" dirty="0" smtClean="0">
                <a:solidFill>
                  <a:srgbClr val="FF0000"/>
                </a:solidFill>
              </a:rPr>
              <a:t>শ্রেনিঃ ৮ম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 বিষয়ঃ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আকাইদ</a:t>
            </a:r>
            <a:r>
              <a:rPr lang="en-US" sz="3600" dirty="0" smtClean="0">
                <a:solidFill>
                  <a:srgbClr val="FF0000"/>
                </a:solidFill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</a:rPr>
              <a:t>ফিকাহ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bn-IN" sz="3600" dirty="0" smtClean="0">
              <a:solidFill>
                <a:srgbClr val="FF0000"/>
              </a:solidFill>
            </a:endParaRP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 অধ্যায়ঃ ২য় 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পাঠ</a:t>
            </a:r>
            <a:r>
              <a:rPr lang="en-US" sz="3600" dirty="0" smtClean="0">
                <a:solidFill>
                  <a:srgbClr val="FF0000"/>
                </a:solidFill>
              </a:rPr>
              <a:t> - </a:t>
            </a:r>
            <a:r>
              <a:rPr lang="bn-IN" sz="3600" dirty="0" smtClean="0">
                <a:solidFill>
                  <a:srgbClr val="FF0000"/>
                </a:solidFill>
              </a:rPr>
              <a:t> যাকাত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সময়ঃ৪৫ মিনিট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তারিখ-০২/১১/১৯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914400"/>
            <a:ext cx="556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পাঠ পরিচিতি </a:t>
            </a:r>
            <a:endParaRPr lang="en-US" sz="6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সোনা কম পক্ষে সাড়ে সাত ভরি বা ঐ মূল্য অর্থ বা সম্পদ</a:t>
            </a:r>
            <a:endParaRPr lang="en-US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38200"/>
            <a:ext cx="8953500" cy="540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৪০ টাকায় ১ টাকা, ১০০ টাকা আড়াই টাকা</a:t>
            </a:r>
            <a:endParaRPr lang="en-US" sz="3600" dirty="0"/>
          </a:p>
        </p:txBody>
      </p:sp>
      <p:sp>
        <p:nvSpPr>
          <p:cNvPr id="2" name="Flowchart: Preparation 1"/>
          <p:cNvSpPr/>
          <p:nvPr/>
        </p:nvSpPr>
        <p:spPr>
          <a:xfrm>
            <a:off x="2362200" y="0"/>
            <a:ext cx="4343400" cy="838200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ছবিটি দেখ </a:t>
            </a:r>
            <a:endParaRPr lang="en-US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52400" y="76200"/>
            <a:ext cx="8763000" cy="6934200"/>
          </a:xfrm>
          <a:prstGeom prst="star7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</a:rPr>
              <a:t>যাকাত </a:t>
            </a:r>
            <a:endParaRPr lang="en-US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1 0.23055 C 0.22934 0.23055 0.28541 0.28657 0.28541 0.35555 C 0.28541 0.42453 0.22934 0.48055 0.16041 0.48055 C 0.09149 0.48055 0.03541 0.42453 0.03541 0.35555 C 0.03541 0.28657 0.09149 0.23055 0.16041 0.23055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27709"/>
            <a:ext cx="7162800" cy="1981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এই পাঠ শেষে শিক্ষার্থীরা যা বলতে</a:t>
            </a:r>
            <a:r>
              <a:rPr lang="en-US" sz="3600" dirty="0" smtClean="0">
                <a:solidFill>
                  <a:schemeClr val="tx1"/>
                </a:solidFill>
              </a:rPr>
              <a:t>…..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286000"/>
            <a:ext cx="7696200" cy="4343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নিসাব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মাসারিফ ব্যাখ্যা করতে পারবে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t-inner20190426083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229600" cy="459486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762000" y="5181600"/>
            <a:ext cx="7162800" cy="16764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</a:rPr>
              <a:t>বৃদ্ধি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65820" cy="33528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581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167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Abdul Wahde Zihadi</cp:lastModifiedBy>
  <cp:revision>52</cp:revision>
  <dcterms:created xsi:type="dcterms:W3CDTF">2006-08-16T00:00:00Z</dcterms:created>
  <dcterms:modified xsi:type="dcterms:W3CDTF">2020-11-27T08:59:09Z</dcterms:modified>
</cp:coreProperties>
</file>