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56" r:id="rId3"/>
    <p:sldId id="257" r:id="rId4"/>
    <p:sldId id="258" r:id="rId5"/>
    <p:sldId id="259" r:id="rId6"/>
    <p:sldId id="260" r:id="rId7"/>
    <p:sldId id="284" r:id="rId8"/>
    <p:sldId id="277" r:id="rId9"/>
    <p:sldId id="281" r:id="rId10"/>
    <p:sldId id="262" r:id="rId11"/>
    <p:sldId id="263" r:id="rId12"/>
    <p:sldId id="264" r:id="rId13"/>
    <p:sldId id="285" r:id="rId14"/>
    <p:sldId id="276" r:id="rId15"/>
    <p:sldId id="279" r:id="rId16"/>
    <p:sldId id="280" r:id="rId17"/>
    <p:sldId id="266" r:id="rId18"/>
    <p:sldId id="267" r:id="rId19"/>
    <p:sldId id="268" r:id="rId20"/>
    <p:sldId id="283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89577-5AD2-4396-932F-0CF0A350684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6A69E-A907-455A-9967-1D543C08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9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6A69E-A907-455A-9967-1D543C08DB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9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6A69E-A907-455A-9967-1D543C08DB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6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154A-32FE-4A00-B201-AB9E29E78D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637C-96D8-4156-84E6-CC674F888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67700-F284-48FF-A9DF-D1E92108B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7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04800" y="228600"/>
            <a:ext cx="7924800" cy="6172200"/>
          </a:xfrm>
          <a:prstGeom prst="wav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‘যোগের ধারণা’</a:t>
            </a:r>
          </a:p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শূন্যের যোগ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00356-62F3-45C3-B68F-DF32F1225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124200" y="457200"/>
            <a:ext cx="5562600" cy="1219200"/>
          </a:xfrm>
          <a:prstGeom prst="flowChartTermina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বাস্তবঃকাঠির সাহায্যে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1857233"/>
            <a:ext cx="4038600" cy="4129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145B9-36EC-42CC-8C31-E02052E53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352800" y="409575"/>
            <a:ext cx="3962400" cy="2209800"/>
          </a:xfrm>
          <a:prstGeom prst="flowChartPunchedTap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বাস্তবঃমার্বেলের সাহায্যে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057400"/>
            <a:ext cx="3886200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637EC8-F1BF-444F-9D2A-65257DBA6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33500" y="1524000"/>
            <a:ext cx="6477000" cy="2971800"/>
          </a:xfrm>
          <a:prstGeom prst="horizont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 একত্রিত করি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9489C-5EBF-422B-9A53-734936E42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-PNG-image-500x6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931" y="1230333"/>
            <a:ext cx="1143000" cy="1424178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951931" y="1245489"/>
            <a:ext cx="3657600" cy="1524000"/>
          </a:xfrm>
          <a:prstGeom prst="flowChartProcess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pple-PNG-image-500x6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929" y="1215516"/>
            <a:ext cx="1143000" cy="1424178"/>
          </a:xfrm>
          <a:prstGeom prst="rect">
            <a:avLst/>
          </a:prstGeom>
        </p:spPr>
      </p:pic>
      <p:pic>
        <p:nvPicPr>
          <p:cNvPr id="8" name="Picture 7" descr="Apple-PNG-image-500x6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737" y="1243597"/>
            <a:ext cx="1143000" cy="14241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86885" y="1230333"/>
            <a:ext cx="2895600" cy="15524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3747" y="182865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এবং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524000" y="3886201"/>
            <a:ext cx="5943600" cy="1828800"/>
          </a:xfrm>
          <a:prstGeom prst="flowChartProcess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pple-PNG-image-500x6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5615" y="1278469"/>
            <a:ext cx="1143000" cy="1424178"/>
          </a:xfrm>
          <a:prstGeom prst="rect">
            <a:avLst/>
          </a:prstGeom>
        </p:spPr>
      </p:pic>
      <p:pic>
        <p:nvPicPr>
          <p:cNvPr id="13" name="Picture 12" descr="Apple-PNG-image-500x6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6900" y="1256666"/>
            <a:ext cx="1143000" cy="14241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54723" y="2538812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৩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7020" y="2634513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1316" y="5492729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278CB1-001F-4B8B-9D04-1BF1FAE42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1.85185E-6 L 0.06892 0.416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1.48148E-6 L 0.05903 0.4189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81639E-17 L 0.06128 0.416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1.11111E-6 L -0.07309 0.4111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3.7037E-6 L -0.07829 0.4099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/>
      <p:bldP spid="12" grpId="0" animBg="1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828800"/>
            <a:ext cx="1071563" cy="1071563"/>
          </a:xfrm>
          <a:prstGeom prst="rect">
            <a:avLst/>
          </a:prstGeom>
        </p:spPr>
      </p:pic>
      <p:pic>
        <p:nvPicPr>
          <p:cNvPr id="3" name="Picture 2" descr="index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81" y="1772900"/>
            <a:ext cx="1071563" cy="1071563"/>
          </a:xfrm>
          <a:prstGeom prst="rect">
            <a:avLst/>
          </a:prstGeom>
        </p:spPr>
      </p:pic>
      <p:pic>
        <p:nvPicPr>
          <p:cNvPr id="4" name="Picture 3" descr="index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381" y="1750325"/>
            <a:ext cx="1071563" cy="1071563"/>
          </a:xfrm>
          <a:prstGeom prst="rect">
            <a:avLst/>
          </a:prstGeom>
        </p:spPr>
      </p:pic>
      <p:pic>
        <p:nvPicPr>
          <p:cNvPr id="5" name="Picture 4" descr="index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581" y="1752600"/>
            <a:ext cx="1071563" cy="1071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4507" y="1731631"/>
            <a:ext cx="3810000" cy="1295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1752600"/>
            <a:ext cx="1905000" cy="1219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3962400"/>
            <a:ext cx="5257800" cy="1676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3" y="2025388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এবং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048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৩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0480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5842337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DD516C-7EAF-4120-A15B-93E20FF5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3.33333E-6 L 0.08143 0.352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3.33333E-6 L 0.08368 0.35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3.33333E-6 L 0.09757 0.355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17 -0.00024 L -0.06684 0.3442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92" y="1219200"/>
            <a:ext cx="1042415" cy="100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192" y="1219200"/>
            <a:ext cx="1042415" cy="100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0992" y="1219200"/>
            <a:ext cx="1042415" cy="1005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990600"/>
            <a:ext cx="4038600" cy="1828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990600"/>
            <a:ext cx="2209800" cy="1752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371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এবং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4343400"/>
            <a:ext cx="5562600" cy="1600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2971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৩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0480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6150114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৩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F2FE3D-2C06-4065-B3FE-7536976FF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2.59259E-6 L 0.19028 0.50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0.0044 L 0.19028 0.5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4.44444E-6 L 0.19861 0.50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 animBg="1"/>
      <p:bldP spid="12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pp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1149265" cy="11239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" y="685800"/>
            <a:ext cx="3124200" cy="13716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 pp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149265" cy="1123950"/>
          </a:xfrm>
          <a:prstGeom prst="rect">
            <a:avLst/>
          </a:prstGeom>
        </p:spPr>
      </p:pic>
      <p:pic>
        <p:nvPicPr>
          <p:cNvPr id="11" name="Picture 10" descr="images pp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38200"/>
            <a:ext cx="1149265" cy="11239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019800" y="762000"/>
            <a:ext cx="2514600" cy="12954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914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47800" y="3581400"/>
            <a:ext cx="6172200" cy="18288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2286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21336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5511968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7E37CE-FCE1-4391-B946-6C9D6FF3A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7.22222E-6 -4.44444E-6 L 0.15834 0.45556 " pathEditMode="relative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6.11111E-6 -3.33333E-6 L 0.17499 0.44444 " pathEditMode="relative" ptsTypes="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-2.22222E-6 L 0.2 0.44444 " pathEditMode="relative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 animBg="1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00200" y="228600"/>
            <a:ext cx="5562600" cy="129540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819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৩+০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657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০+৮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495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৪+০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2971800"/>
            <a:ext cx="76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=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=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895600"/>
            <a:ext cx="99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</a:t>
            </a:r>
          </a:p>
          <a:p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2DD63-F641-4FDD-A8B6-B5A5D2E43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200400" y="533400"/>
            <a:ext cx="3048000" cy="121920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3200400"/>
            <a:ext cx="3124200" cy="234848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 করঃ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০+৩=?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৪+০=?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2057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গোলাপ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57800" y="3124200"/>
            <a:ext cx="3200399" cy="243840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 করঃ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০+৫=?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৬+০=?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133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দলঃশাপলা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BEE63-1CE8-4DF8-8941-1870C1C5D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00" y="1291325"/>
            <a:ext cx="6302463" cy="4195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02DDF-4969-40EC-A65E-70CDF24AA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00600"/>
            <a:ext cx="1981200" cy="1981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092C7A-AB6B-4E1F-AA85-8C7B52D8EEF3}"/>
              </a:ext>
            </a:extLst>
          </p:cNvPr>
          <p:cNvSpPr/>
          <p:nvPr/>
        </p:nvSpPr>
        <p:spPr>
          <a:xfrm>
            <a:off x="1263601" y="1828800"/>
            <a:ext cx="6302462" cy="297180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bn-BD" sz="9600" b="1" dirty="0">
                <a:ln w="762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7620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371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বই খুলি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8194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পাঠ-শূন্যের যোগ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 নং-৩১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B6FF7-16EA-400B-8783-7408F523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667000" y="304800"/>
            <a:ext cx="3505200" cy="160020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2133600"/>
            <a:ext cx="6477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……..</a:t>
            </a:r>
            <a:endParaRPr lang="bn-BD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ক.০+৭=?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খ.৬+০=?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গ.০+৯=?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C1F0A-1F27-4AA0-8154-42BB7927A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066800"/>
            <a:ext cx="739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ক. ০+৫=কত?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 ৪+০=কত?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গ. ০+৮=কত?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10B7E-BDB1-4CE1-9AD3-D3C25A1FE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B0266B-01D5-4727-9544-86F5F9F3F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50570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10C50-070D-425A-AE4D-84BEB768E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990600" y="567690"/>
            <a:ext cx="6858000" cy="2212848"/>
          </a:xfrm>
          <a:prstGeom prst="flowChartPunchedTap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998561" y="2776933"/>
            <a:ext cx="6324600" cy="3318510"/>
          </a:xfrm>
          <a:prstGeom prst="flowChartDocumen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ওয়াজেদ</a:t>
            </a:r>
            <a:endParaRPr lang="bn-BD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গোপালপুর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ঘোড়াঘাট,দিনাজপুর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AD3AA-12F2-488D-9615-D4D12E18E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2743200" y="381000"/>
            <a:ext cx="2590800" cy="1981200"/>
          </a:xfrm>
          <a:prstGeom prst="flowChartMagneticTap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-4572000" y="6324600"/>
            <a:ext cx="76200" cy="24384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600200" y="2590800"/>
            <a:ext cx="6210300" cy="3243072"/>
          </a:xfrm>
          <a:prstGeom prst="wedgeRectCallou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শ্রেণিঃপ্রথম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বিষয়ঃগণিত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পাঠঃশূন্যের যোগ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(৭.৩)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61CBA-C929-4197-B369-300AD96DB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19400" y="304800"/>
            <a:ext cx="2819400" cy="1888998"/>
          </a:xfrm>
          <a:prstGeom prst="cloud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990600" y="2667000"/>
            <a:ext cx="7162800" cy="2756916"/>
          </a:xfrm>
          <a:prstGeom prst="flowChartAlternateProcess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৯.২.১ কোন সংখ্যার সাথে শূন্য যোগ করলে যোগফল কত হয় তা বলতে ও লিখতে পারবে।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3D87A-4629-4BDD-B9F3-589A068BE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2438400" y="228600"/>
            <a:ext cx="4800600" cy="121920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5C3B0-0A2D-4914-9B17-333AF4A6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0" y="1981200"/>
            <a:ext cx="6629400" cy="26670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চলো শূন্যের ধারণা নিই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D9816-5A76-483F-8B02-43BA9392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676563"/>
            <a:ext cx="2990580" cy="3619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0" y="1604912"/>
            <a:ext cx="2990580" cy="3703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1600363"/>
            <a:ext cx="2990580" cy="3619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3EF66-A01C-47B6-AA4E-015529B4DC15}"/>
              </a:ext>
            </a:extLst>
          </p:cNvPr>
          <p:cNvSpPr txBox="1"/>
          <p:nvPr/>
        </p:nvSpPr>
        <p:spPr>
          <a:xfrm>
            <a:off x="1371600" y="0"/>
            <a:ext cx="61722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4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63D75-C8B6-43F0-A6C6-16D8049D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7829_0a3a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3514725" cy="3810000"/>
          </a:xfrm>
          <a:prstGeom prst="rect">
            <a:avLst/>
          </a:prstGeom>
        </p:spPr>
      </p:pic>
      <p:pic>
        <p:nvPicPr>
          <p:cNvPr id="3" name="Picture 2" descr="857829_0a3a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048000"/>
            <a:ext cx="3514725" cy="3810000"/>
          </a:xfrm>
          <a:prstGeom prst="rect">
            <a:avLst/>
          </a:prstGeom>
        </p:spPr>
      </p:pic>
      <p:pic>
        <p:nvPicPr>
          <p:cNvPr id="4" name="Picture 3" descr="857829_0a3a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81000"/>
            <a:ext cx="3514725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770503-56DB-4BB3-B12E-BE10F1FBA428}"/>
              </a:ext>
            </a:extLst>
          </p:cNvPr>
          <p:cNvSpPr txBox="1"/>
          <p:nvPr/>
        </p:nvSpPr>
        <p:spPr>
          <a:xfrm>
            <a:off x="3048000" y="-152400"/>
            <a:ext cx="40386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4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A6CB4-B0ED-4B84-869D-676B8393A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38100">
          <a:solidFill>
            <a:srgbClr val="0070C0"/>
          </a:solidFill>
        </a:ln>
      </a:spPr>
      <a:bodyPr rtlCol="0" anchor="ctr"/>
      <a:lstStyle>
        <a:defPPr algn="ctr">
          <a:defRPr sz="4000"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0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164</Words>
  <Application>Microsoft Office PowerPoint</Application>
  <PresentationFormat>On-screen Show (4:3)</PresentationFormat>
  <Paragraphs>74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Md. Abdul Wazed</cp:lastModifiedBy>
  <cp:revision>111</cp:revision>
  <dcterms:created xsi:type="dcterms:W3CDTF">2019-02-28T03:51:24Z</dcterms:created>
  <dcterms:modified xsi:type="dcterms:W3CDTF">2020-11-27T16:13:47Z</dcterms:modified>
</cp:coreProperties>
</file>