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19"/>
  </p:notesMasterIdLst>
  <p:sldIdLst>
    <p:sldId id="735" r:id="rId2"/>
    <p:sldId id="737" r:id="rId3"/>
    <p:sldId id="738" r:id="rId4"/>
    <p:sldId id="739" r:id="rId5"/>
    <p:sldId id="743" r:id="rId6"/>
    <p:sldId id="745" r:id="rId7"/>
    <p:sldId id="747" r:id="rId8"/>
    <p:sldId id="748" r:id="rId9"/>
    <p:sldId id="749" r:id="rId10"/>
    <p:sldId id="750" r:id="rId11"/>
    <p:sldId id="751" r:id="rId12"/>
    <p:sldId id="752" r:id="rId13"/>
    <p:sldId id="753" r:id="rId14"/>
    <p:sldId id="754" r:id="rId15"/>
    <p:sldId id="755" r:id="rId16"/>
    <p:sldId id="756" r:id="rId17"/>
    <p:sldId id="7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A9F05-F45B-4881-BACE-094D777EFE41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8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687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82271-9B97-4127-88A2-12C4C6FAD7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82271-9B97-4127-88A2-12C4C6FAD7F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5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60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6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1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72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74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7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79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8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8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9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2C35-7C68-465F-8C17-2182981A4C92}" type="datetimeFigureOut">
              <a:rPr lang="en-US" smtClean="0"/>
              <a:t>27-Nov-20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9CE1-BF0D-4EB2-947D-6C87AED7FC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74" y="200519"/>
            <a:ext cx="7488417" cy="4051495"/>
          </a:xfrm>
          <a:prstGeom prst="rect">
            <a:avLst/>
          </a:prstGeom>
        </p:spPr>
      </p:pic>
      <p:sp>
        <p:nvSpPr>
          <p:cNvPr id="1048591" name="TextBox 5"/>
          <p:cNvSpPr txBox="1"/>
          <p:nvPr/>
        </p:nvSpPr>
        <p:spPr>
          <a:xfrm>
            <a:off x="942535" y="2574388"/>
            <a:ext cx="548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2" name="TextBox 2"/>
          <p:cNvSpPr txBox="1"/>
          <p:nvPr/>
        </p:nvSpPr>
        <p:spPr>
          <a:xfrm>
            <a:off x="1814732" y="1856935"/>
            <a:ext cx="288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3" name="TextBox 3"/>
          <p:cNvSpPr txBox="1"/>
          <p:nvPr/>
        </p:nvSpPr>
        <p:spPr>
          <a:xfrm>
            <a:off x="1321751" y="2013212"/>
            <a:ext cx="555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4" name="TextBox 6"/>
          <p:cNvSpPr txBox="1"/>
          <p:nvPr/>
        </p:nvSpPr>
        <p:spPr>
          <a:xfrm>
            <a:off x="2734760" y="4547616"/>
            <a:ext cx="4994968" cy="18059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36" y="324901"/>
            <a:ext cx="4093699" cy="3304827"/>
          </a:xfrm>
          <a:prstGeom prst="rect">
            <a:avLst/>
          </a:prstGeom>
        </p:spPr>
      </p:pic>
      <p:pic>
        <p:nvPicPr>
          <p:cNvPr id="2097165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965" y="3644347"/>
            <a:ext cx="4379678" cy="3332775"/>
          </a:xfrm>
          <a:prstGeom prst="rect">
            <a:avLst/>
          </a:prstGeom>
        </p:spPr>
      </p:pic>
      <p:pic>
        <p:nvPicPr>
          <p:cNvPr id="2097166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2084" y="391925"/>
            <a:ext cx="3701729" cy="2660401"/>
          </a:xfrm>
          <a:prstGeom prst="rect">
            <a:avLst/>
          </a:prstGeom>
        </p:spPr>
      </p:pic>
      <p:sp>
        <p:nvSpPr>
          <p:cNvPr id="1048610" name="TextBox 6"/>
          <p:cNvSpPr txBox="1"/>
          <p:nvPr/>
        </p:nvSpPr>
        <p:spPr>
          <a:xfrm>
            <a:off x="8401877" y="5222796"/>
            <a:ext cx="389614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 তামাক স্বা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স্থের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জন্য  ক্ষতিকর।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1" name="TextBox 7"/>
          <p:cNvSpPr txBox="1"/>
          <p:nvPr/>
        </p:nvSpPr>
        <p:spPr>
          <a:xfrm>
            <a:off x="900813" y="4299466"/>
            <a:ext cx="291153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তামাকক্ষেত  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3" name="TextBox 8"/>
          <p:cNvSpPr txBox="1"/>
          <p:nvPr/>
        </p:nvSpPr>
        <p:spPr>
          <a:xfrm>
            <a:off x="9035389" y="3121897"/>
            <a:ext cx="3156611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সিগারেট </a:t>
            </a:r>
            <a:endParaRPr lang="en-US" sz="6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9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0" grpId="0" animBg="1"/>
      <p:bldP spid="1048611" grpId="0" animBg="1"/>
      <p:bldP spid="10486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extBox 1"/>
          <p:cNvSpPr txBox="1"/>
          <p:nvPr/>
        </p:nvSpPr>
        <p:spPr>
          <a:xfrm>
            <a:off x="2950464" y="1182624"/>
            <a:ext cx="4352544" cy="120032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72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5" name="TextBox 4"/>
          <p:cNvSpPr txBox="1"/>
          <p:nvPr/>
        </p:nvSpPr>
        <p:spPr>
          <a:xfrm>
            <a:off x="1139687" y="2676939"/>
            <a:ext cx="9846365" cy="2585323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ঞ্চলে জন্মে? </a:t>
            </a:r>
          </a:p>
          <a:p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দলঃ চা কোন কোন অঞ্চলে জন্মে?</a:t>
            </a:r>
          </a:p>
          <a:p>
            <a:r>
              <a:rPr lang="bn-IN" sz="54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দলঃ   তামাক কোন কোন অঞ্চলে জন্মে?</a:t>
            </a:r>
            <a:endParaRPr lang="en-US" sz="5400" u="sng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4" grpId="0" animBg="1"/>
      <p:bldP spid="10486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extBox 1"/>
          <p:cNvSpPr txBox="1"/>
          <p:nvPr/>
        </p:nvSpPr>
        <p:spPr>
          <a:xfrm>
            <a:off x="1194816" y="1232452"/>
            <a:ext cx="8876836" cy="1200329"/>
          </a:xfrm>
          <a:prstGeom prst="rect">
            <a:avLst/>
          </a:prstGeom>
          <a:solidFill>
            <a:schemeClr val="bg2"/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৩৪ পৃষ্ঠা বের কর। </a:t>
            </a:r>
            <a:endParaRPr lang="en-US" sz="72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extBox 1"/>
          <p:cNvSpPr txBox="1"/>
          <p:nvPr/>
        </p:nvSpPr>
        <p:spPr>
          <a:xfrm>
            <a:off x="3633216" y="731520"/>
            <a:ext cx="363321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7030A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extBox 1"/>
          <p:cNvSpPr txBox="1"/>
          <p:nvPr/>
        </p:nvSpPr>
        <p:spPr>
          <a:xfrm>
            <a:off x="2319131" y="881417"/>
            <a:ext cx="591046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  শূণ্যস্থান পূরণ করঃ  </a:t>
            </a:r>
            <a:endParaRPr lang="en-US" sz="6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D181A6-FED9-4840-96EB-E578CAFB4C1D}"/>
              </a:ext>
            </a:extLst>
          </p:cNvPr>
          <p:cNvSpPr txBox="1"/>
          <p:nvPr/>
        </p:nvSpPr>
        <p:spPr>
          <a:xfrm>
            <a:off x="1046921" y="3114261"/>
            <a:ext cx="110390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ক)পাট হলো আমাদের প্রধান -------- ফসল।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খ)বর্তমানে দিনাজপুর ও ------- জেলাতেও চা চাষ হচ্ছে।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গ)তামাক মানুষের ------- জন্য ক্ষতিকর।</a:t>
            </a:r>
            <a:endParaRPr lang="en-US" sz="48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extBox 1"/>
          <p:cNvSpPr txBox="1"/>
          <p:nvPr/>
        </p:nvSpPr>
        <p:spPr>
          <a:xfrm>
            <a:off x="804672" y="1267968"/>
            <a:ext cx="4108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48624" name="TextBox 2"/>
          <p:cNvSpPr txBox="1"/>
          <p:nvPr/>
        </p:nvSpPr>
        <p:spPr>
          <a:xfrm>
            <a:off x="597408" y="1007165"/>
            <a:ext cx="7910488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সংক্ষেপে উত্তর দাওঃ</a:t>
            </a:r>
            <a:endParaRPr lang="en-US" sz="72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5" name="TextBox 3"/>
          <p:cNvSpPr txBox="1"/>
          <p:nvPr/>
        </p:nvSpPr>
        <p:spPr>
          <a:xfrm>
            <a:off x="597408" y="2610678"/>
            <a:ext cx="10958488" cy="2585323"/>
          </a:xfrm>
          <a:prstGeom prst="rect">
            <a:avLst/>
          </a:prstGeom>
          <a:solidFill>
            <a:schemeClr val="bg2"/>
          </a:solidFill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বাংলাদেশের প্রধান প্রধান অর্থকরী ফসল কী কী ? 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পাটকে সোনালী আঁশ বলা হয় কেন?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তামাক স্বাস্থের জন্য ক্ষতিকর কেন?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	  </a:t>
            </a:r>
            <a:endParaRPr lang="en-US" sz="4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 animBg="1"/>
      <p:bldP spid="10486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extBox 1"/>
          <p:cNvSpPr txBox="1"/>
          <p:nvPr/>
        </p:nvSpPr>
        <p:spPr>
          <a:xfrm>
            <a:off x="2097024" y="950976"/>
            <a:ext cx="5059680" cy="12369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72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27" name="TextBox 2"/>
          <p:cNvSpPr txBox="1"/>
          <p:nvPr/>
        </p:nvSpPr>
        <p:spPr>
          <a:xfrm>
            <a:off x="890016" y="3230880"/>
            <a:ext cx="7132320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পাটের তিনটি ব্যবহার লিখ। </a:t>
            </a:r>
            <a:endParaRPr lang="en-US" sz="6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6" grpId="0" animBg="1"/>
      <p:bldP spid="10486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extBox 1"/>
          <p:cNvSpPr txBox="1"/>
          <p:nvPr/>
        </p:nvSpPr>
        <p:spPr>
          <a:xfrm>
            <a:off x="1759634" y="475957"/>
            <a:ext cx="5943600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209716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406" y="2623625"/>
            <a:ext cx="73152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9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extBox 3"/>
          <p:cNvSpPr txBox="1"/>
          <p:nvPr/>
        </p:nvSpPr>
        <p:spPr>
          <a:xfrm>
            <a:off x="2915476" y="698083"/>
            <a:ext cx="5367131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5" name="TextBox 4"/>
          <p:cNvSpPr txBox="1"/>
          <p:nvPr/>
        </p:nvSpPr>
        <p:spPr>
          <a:xfrm>
            <a:off x="2292625" y="2637182"/>
            <a:ext cx="6612835" cy="2677656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সৈয়দা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লিমন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ভর্ণাপাড়া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ঘোড়াঘাট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  <p:bldP spid="10485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Box 1"/>
          <p:cNvSpPr txBox="1"/>
          <p:nvPr/>
        </p:nvSpPr>
        <p:spPr>
          <a:xfrm>
            <a:off x="1590261" y="954156"/>
            <a:ext cx="7301949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72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7" name="TextBox 4"/>
          <p:cNvSpPr txBox="1"/>
          <p:nvPr/>
        </p:nvSpPr>
        <p:spPr>
          <a:xfrm>
            <a:off x="219454" y="2690190"/>
            <a:ext cx="9441381" cy="3477875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শ্রেনিঃ৫ম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 পরিচয়।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৪র্থ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আমাদের অর্থনীতিঃ কৃষি ও শিল্প ।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পাট, চা ও তামাক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 animBg="1"/>
      <p:bldP spid="10485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1"/>
          <p:cNvSpPr txBox="1"/>
          <p:nvPr/>
        </p:nvSpPr>
        <p:spPr>
          <a:xfrm>
            <a:off x="2557670" y="753253"/>
            <a:ext cx="4969565" cy="1569660"/>
          </a:xfrm>
          <a:prstGeom prst="rect">
            <a:avLst/>
          </a:prstGeom>
          <a:solidFill>
            <a:schemeClr val="accent2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0" name="TextBox 2"/>
          <p:cNvSpPr txBox="1"/>
          <p:nvPr/>
        </p:nvSpPr>
        <p:spPr>
          <a:xfrm>
            <a:off x="536448" y="3167271"/>
            <a:ext cx="10436352" cy="30469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১৫.3.1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কৃষিজাত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১৫.3.2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কৃষিভিত্তিক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B0E8E5B4-4D7C-4743-969B-19860368EC8A}"/>
              </a:ext>
            </a:extLst>
          </p:cNvPr>
          <p:cNvSpPr txBox="1"/>
          <p:nvPr/>
        </p:nvSpPr>
        <p:spPr>
          <a:xfrm flipV="1">
            <a:off x="5288915" y="3011305"/>
            <a:ext cx="1614171" cy="835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 animBg="1"/>
      <p:bldP spid="10485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7" y="3902767"/>
            <a:ext cx="5605668" cy="3025630"/>
          </a:xfrm>
          <a:prstGeom prst="rect">
            <a:avLst/>
          </a:prstGeom>
        </p:spPr>
      </p:pic>
      <p:pic>
        <p:nvPicPr>
          <p:cNvPr id="2097156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036" y="304800"/>
            <a:ext cx="5765527" cy="3286539"/>
          </a:xfrm>
          <a:prstGeom prst="rect">
            <a:avLst/>
          </a:prstGeom>
        </p:spPr>
      </p:pic>
      <p:pic>
        <p:nvPicPr>
          <p:cNvPr id="2097157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036" y="3902767"/>
            <a:ext cx="5605667" cy="295523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C91DF2-059E-42E2-AF9C-B207C18BBD7C}"/>
              </a:ext>
            </a:extLst>
          </p:cNvPr>
          <p:cNvSpPr txBox="1"/>
          <p:nvPr/>
        </p:nvSpPr>
        <p:spPr>
          <a:xfrm>
            <a:off x="463826" y="768626"/>
            <a:ext cx="5274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endParaRPr lang="en-US" sz="60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59AF56-4A4E-4764-9747-02C7685B7BDB}"/>
              </a:ext>
            </a:extLst>
          </p:cNvPr>
          <p:cNvSpPr txBox="1"/>
          <p:nvPr/>
        </p:nvSpPr>
        <p:spPr>
          <a:xfrm>
            <a:off x="1895061" y="1298713"/>
            <a:ext cx="76465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          পাট,চা ও তামাক।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extBox 1"/>
          <p:cNvSpPr txBox="1"/>
          <p:nvPr/>
        </p:nvSpPr>
        <p:spPr>
          <a:xfrm>
            <a:off x="520505" y="1730326"/>
            <a:ext cx="8088923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আরও কিছু ছবি দেখি। </a:t>
            </a:r>
            <a:endParaRPr lang="en-US" sz="6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87" y="0"/>
            <a:ext cx="5176079" cy="2793998"/>
          </a:xfrm>
          <a:prstGeom prst="rect">
            <a:avLst/>
          </a:prstGeom>
        </p:spPr>
      </p:pic>
      <p:pic>
        <p:nvPicPr>
          <p:cNvPr id="2097160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740" y="251860"/>
            <a:ext cx="4198391" cy="2323029"/>
          </a:xfrm>
          <a:prstGeom prst="rect">
            <a:avLst/>
          </a:prstGeom>
        </p:spPr>
      </p:pic>
      <p:pic>
        <p:nvPicPr>
          <p:cNvPr id="2097161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668" y="2187268"/>
            <a:ext cx="3494195" cy="3214742"/>
          </a:xfrm>
          <a:prstGeom prst="rect">
            <a:avLst/>
          </a:prstGeom>
        </p:spPr>
      </p:pic>
      <p:sp>
        <p:nvSpPr>
          <p:cNvPr id="1048604" name="TextBox 5"/>
          <p:cNvSpPr txBox="1"/>
          <p:nvPr/>
        </p:nvSpPr>
        <p:spPr>
          <a:xfrm>
            <a:off x="711766" y="2332333"/>
            <a:ext cx="2546252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দড়ি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5" name="TextBox 6"/>
          <p:cNvSpPr txBox="1"/>
          <p:nvPr/>
        </p:nvSpPr>
        <p:spPr>
          <a:xfrm>
            <a:off x="8342141" y="2918788"/>
            <a:ext cx="2278967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বস্তা</a:t>
            </a:r>
            <a:endParaRPr lang="en-US" sz="4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6" name="TextBox 7"/>
          <p:cNvSpPr txBox="1"/>
          <p:nvPr/>
        </p:nvSpPr>
        <p:spPr>
          <a:xfrm>
            <a:off x="7674740" y="4455682"/>
            <a:ext cx="2404902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থলে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7" name="TextBox 4"/>
          <p:cNvSpPr txBox="1"/>
          <p:nvPr/>
        </p:nvSpPr>
        <p:spPr>
          <a:xfrm>
            <a:off x="1772529" y="5745909"/>
            <a:ext cx="701977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পাটজাত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5" grpId="0" animBg="1"/>
      <p:bldP spid="1048606" grpId="0" animBg="1"/>
      <p:bldP spid="10486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66" y="385480"/>
            <a:ext cx="6091311" cy="4976718"/>
          </a:xfrm>
          <a:prstGeom prst="rect">
            <a:avLst/>
          </a:prstGeom>
        </p:spPr>
      </p:pic>
      <p:pic>
        <p:nvPicPr>
          <p:cNvPr id="209716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1471" y="872197"/>
            <a:ext cx="4389120" cy="378421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1048608" name="TextBox 3"/>
          <p:cNvSpPr txBox="1"/>
          <p:nvPr/>
        </p:nvSpPr>
        <p:spPr>
          <a:xfrm>
            <a:off x="984739" y="5528603"/>
            <a:ext cx="4572000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বাগান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48609" name="TextBox 4"/>
          <p:cNvSpPr txBox="1"/>
          <p:nvPr/>
        </p:nvSpPr>
        <p:spPr>
          <a:xfrm>
            <a:off x="8271803" y="5362198"/>
            <a:ext cx="284167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চা 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 animBg="1"/>
      <p:bldP spid="104860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400"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220</Words>
  <Application>Microsoft Office PowerPoint</Application>
  <PresentationFormat>Widescreen</PresentationFormat>
  <Paragraphs>49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16</cp:revision>
  <dcterms:created xsi:type="dcterms:W3CDTF">2019-06-14T01:23:15Z</dcterms:created>
  <dcterms:modified xsi:type="dcterms:W3CDTF">2020-11-27T05:46:32Z</dcterms:modified>
</cp:coreProperties>
</file>