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  <p:sldId id="268" r:id="rId9"/>
    <p:sldId id="267" r:id="rId10"/>
    <p:sldId id="270" r:id="rId11"/>
    <p:sldId id="271" r:id="rId12"/>
    <p:sldId id="272" r:id="rId13"/>
    <p:sldId id="269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49A41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33E4-E036-484C-AB2D-89D7AE5DD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4D29E-70EA-4647-81FB-BA610AB47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B2917-740F-4D97-9BE8-390A210A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DC10-EE2E-4A87-8D6F-C7032E2D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CB0A8-070B-48D5-94BD-8A6474DA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6B30-112E-47BD-89A0-DB8F46E2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EEBD4-D8C3-4525-94EA-CA2975CD1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46936-F6D5-4402-9CBA-A0286B09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1CFA-1FFC-4F08-88B7-708540CE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04E5-4AB0-4110-95EB-7839083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9DB5B-5122-451C-987B-EB4DB0F38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8DA1B-A716-44CD-AB6A-C65193DC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E2A37-6950-437C-AE4D-CD982B62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8459F-AA11-4075-9264-8E1BBCB3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7D65C-3E66-4B6C-829D-8F63855A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687E-434A-4C71-B7CE-B64AF20A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DB7-0D05-454E-BE71-6F8C5EB5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2FCA-4441-4CED-BDB6-0155985E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07C59-5C56-45A1-9A41-737E62C9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6AD4A-5A36-48C3-B924-439B996D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E4B9-C54E-43A8-97CA-A6265CB5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D8075-07B9-45EC-871A-A2079E82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2EED-D178-48B3-9C8C-CD0EFABD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206C-7A3E-4B80-8716-B3D4D495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537A-E9AE-4EC0-879C-B0FDB642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854C-9F28-47DF-8BD6-08D63EE6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102F-DFE8-4851-8C45-A2043D41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0C166-EEB9-4865-9464-3A7C6655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AAB6F-E6D2-458A-AF2B-994E0713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B28E-4D38-413D-9460-3211295D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7DD02-4271-4B6F-85B0-D82310A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4748-FB5C-49CB-A571-27128745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2421-87DF-4D55-BE4B-466DC7460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640DB-08AC-43A6-9C30-3EA9920FB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CD158-3843-4902-A966-002ED7ECC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D6211-FD2A-40B0-95E1-CE1B36E65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D1582-9F9A-4A23-AC1C-2A5648E5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1585D-935F-4A71-A875-CFA3D18F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37292-37CD-4D72-A43D-B2AF18E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085B-9A99-44FC-A858-8B5ECDB7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BA4A2-8251-4FE9-BD1B-B0DD2380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AB644-5129-4867-AE23-44B7F070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481E7-AD21-4AD0-AE67-4E3E1D00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5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BB49E-13A2-4222-86DC-0D19F1B7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509FE-37D4-4DC1-AB12-45D2690C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E677-22AC-433A-BAD3-59B823A6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75C3-950C-468F-9685-170E7568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9BB9E-0F56-4D34-B0A4-2800AB3B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84F40-0509-492A-A7B5-1DFDDC749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801C2-5A49-45E7-B1B6-C5CB3838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C15F6-77F2-4139-AA0F-03214B34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C34EF-3A1A-4EE4-85C3-C3FD56AD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4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1931-5A02-4272-8ADE-407B6F0E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5EB7C-A653-4E50-93A5-2100F51F7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C27FC-3B61-4807-80BE-F71EB256B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2EC40-4490-4714-8B69-12582F5B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3EB52-7BDB-4B16-B6A6-15D49CED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20DD1-B42D-419D-99B6-6C285377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2A10-B4A7-41D8-8DEC-D1D3704C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275EF-61BE-491A-AD6A-A8A812B6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3343-770C-438F-8A93-19469D851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F9D8-42F9-4E94-8D48-BDBAB023969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6B34B-9B71-4FBF-9F6B-021E43DF8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F734-D2AD-4571-A4AE-672C79CD1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EC6A325-3969-1E4C-BE2A-028777939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065" y="35719"/>
            <a:ext cx="12856768" cy="7375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C85AF-FADF-44DF-99E6-77894D5C513A}"/>
              </a:ext>
            </a:extLst>
          </p:cNvPr>
          <p:cNvSpPr txBox="1"/>
          <p:nvPr/>
        </p:nvSpPr>
        <p:spPr>
          <a:xfrm>
            <a:off x="1464471" y="903473"/>
            <a:ext cx="2786062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9C21EA-8B58-4D02-AEAF-0BFBF3583935}"/>
              </a:ext>
            </a:extLst>
          </p:cNvPr>
          <p:cNvSpPr txBox="1"/>
          <p:nvPr/>
        </p:nvSpPr>
        <p:spPr>
          <a:xfrm>
            <a:off x="-361950" y="243681"/>
            <a:ext cx="6769100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D61B4-7408-4D20-898E-F9B496FD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03" y="1844516"/>
            <a:ext cx="7533772" cy="4591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18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1C8D2-40C8-4E71-AF4A-8C85E0F17FD9}"/>
              </a:ext>
            </a:extLst>
          </p:cNvPr>
          <p:cNvSpPr txBox="1"/>
          <p:nvPr/>
        </p:nvSpPr>
        <p:spPr>
          <a:xfrm>
            <a:off x="-551659" y="213121"/>
            <a:ext cx="11785205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66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GB" sz="66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সম্মিলিত</a:t>
            </a:r>
            <a:r>
              <a:rPr lang="en-US" sz="66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en-GB" sz="66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FDA94-2552-4EB9-A830-C002EB94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321117"/>
            <a:ext cx="9447609" cy="55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64C5D-D6D9-4611-9996-54840F46D66C}"/>
              </a:ext>
            </a:extLst>
          </p:cNvPr>
          <p:cNvSpPr txBox="1"/>
          <p:nvPr/>
        </p:nvSpPr>
        <p:spPr>
          <a:xfrm>
            <a:off x="165100" y="238919"/>
            <a:ext cx="59309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BAE2E-B203-463A-B568-0E69364B67FE}"/>
              </a:ext>
            </a:extLst>
          </p:cNvPr>
          <p:cNvSpPr txBox="1"/>
          <p:nvPr/>
        </p:nvSpPr>
        <p:spPr>
          <a:xfrm>
            <a:off x="2628107" y="2178843"/>
            <a:ext cx="8087518" cy="1938992"/>
          </a:xfrm>
          <a:prstGeom prst="rect">
            <a:avLst/>
          </a:prstGeom>
          <a:noFill/>
          <a:ln w="762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GB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  <a:endParaRPr lang="en-GB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r>
              <a:rPr lang="en-GB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দলে</a:t>
            </a:r>
            <a:r>
              <a:rPr lang="en-US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8381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26F73-98AB-42E4-BBC4-FD75E46037F4}"/>
              </a:ext>
            </a:extLst>
          </p:cNvPr>
          <p:cNvSpPr txBox="1"/>
          <p:nvPr/>
        </p:nvSpPr>
        <p:spPr>
          <a:xfrm>
            <a:off x="4258469" y="361156"/>
            <a:ext cx="4294981" cy="101566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497C5-5374-4578-AA46-28DF3E28ABCE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18208-E2CA-4848-AB9D-0B7263793167}"/>
              </a:ext>
            </a:extLst>
          </p:cNvPr>
          <p:cNvSpPr txBox="1"/>
          <p:nvPr/>
        </p:nvSpPr>
        <p:spPr>
          <a:xfrm>
            <a:off x="548877" y="2916703"/>
            <a:ext cx="8452248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</a:t>
            </a:r>
            <a:r>
              <a:rPr 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GB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ূর্য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en-GB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CD8728-ED29-4BD9-B079-5853436B7D72}"/>
              </a:ext>
            </a:extLst>
          </p:cNvPr>
          <p:cNvSpPr txBox="1"/>
          <p:nvPr/>
        </p:nvSpPr>
        <p:spPr>
          <a:xfrm>
            <a:off x="3726827" y="-37828"/>
            <a:ext cx="4595642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720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C23B9-3304-4A14-B244-9BCF9D117F59}"/>
              </a:ext>
            </a:extLst>
          </p:cNvPr>
          <p:cNvSpPr txBox="1"/>
          <p:nvPr/>
        </p:nvSpPr>
        <p:spPr>
          <a:xfrm>
            <a:off x="814784" y="2272506"/>
            <a:ext cx="10562431" cy="1754326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র্যায়ক্রমে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।   </a:t>
            </a:r>
          </a:p>
        </p:txBody>
      </p:sp>
    </p:spTree>
    <p:extLst>
      <p:ext uri="{BB962C8B-B14F-4D97-AF65-F5344CB8AC3E}">
        <p14:creationId xmlns:p14="http://schemas.microsoft.com/office/powerpoint/2010/main" val="32562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A130EA-33F2-4200-8D72-C9FDFC59320D}"/>
              </a:ext>
            </a:extLst>
          </p:cNvPr>
          <p:cNvSpPr/>
          <p:nvPr/>
        </p:nvSpPr>
        <p:spPr>
          <a:xfrm>
            <a:off x="242887" y="130949"/>
            <a:ext cx="799351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lgDashDotDot"/>
          </a:ln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C42357-FC30-4EE4-BAC7-63573AC5052B}"/>
              </a:ext>
            </a:extLst>
          </p:cNvPr>
          <p:cNvSpPr/>
          <p:nvPr/>
        </p:nvSpPr>
        <p:spPr>
          <a:xfrm>
            <a:off x="885825" y="1941988"/>
            <a:ext cx="11115675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ঘুড়ি 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</a:t>
            </a:r>
            <a:r>
              <a:rPr lang="en-GB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540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</a:t>
            </a:r>
            <a:r>
              <a:rPr lang="en-GB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তাংশটুকুতে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</a:t>
            </a:r>
            <a:r>
              <a:rPr lang="en-GB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GB" sz="540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হয়েছে? 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003FEC5-CEBD-7046-976F-43691F79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219"/>
            <a:ext cx="12447984" cy="7719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534F27-79A7-424B-AADF-C33E9488AE64}"/>
              </a:ext>
            </a:extLst>
          </p:cNvPr>
          <p:cNvSpPr txBox="1"/>
          <p:nvPr/>
        </p:nvSpPr>
        <p:spPr>
          <a:xfrm>
            <a:off x="946945" y="4537472"/>
            <a:ext cx="4393009" cy="14465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80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C4B19-3BF5-480E-B872-C040838436B7}"/>
              </a:ext>
            </a:extLst>
          </p:cNvPr>
          <p:cNvSpPr txBox="1"/>
          <p:nvPr/>
        </p:nvSpPr>
        <p:spPr>
          <a:xfrm>
            <a:off x="3297836" y="764498"/>
            <a:ext cx="511164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2B1E6-697A-4DB4-A8F5-F0B2AC23009A}"/>
              </a:ext>
            </a:extLst>
          </p:cNvPr>
          <p:cNvSpPr txBox="1"/>
          <p:nvPr/>
        </p:nvSpPr>
        <p:spPr>
          <a:xfrm>
            <a:off x="535781" y="2609225"/>
            <a:ext cx="9557147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4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তামান্না মাহজাবিন</a:t>
            </a:r>
          </a:p>
          <a:p>
            <a:pPr algn="l"/>
            <a:r>
              <a:rPr lang="en-US" sz="4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</a:p>
          <a:p>
            <a:pPr algn="l"/>
            <a:r>
              <a:rPr lang="en-GB" sz="4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লোহারবন্দ </a:t>
            </a:r>
            <a:r>
              <a:rPr lang="en-US" sz="4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</a:p>
          <a:p>
            <a:pPr algn="l"/>
            <a:r>
              <a:rPr lang="en-GB" sz="48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ঘোড়াঘাট, দিনাজপুর। 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C113FA-F91E-406A-B18B-15DD0109F2DD}"/>
              </a:ext>
            </a:extLst>
          </p:cNvPr>
          <p:cNvSpPr txBox="1"/>
          <p:nvPr/>
        </p:nvSpPr>
        <p:spPr>
          <a:xfrm>
            <a:off x="2478375" y="2503357"/>
            <a:ext cx="880875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GB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 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>
                <a:solidFill>
                  <a:schemeClr val="tx2"/>
                </a:solidFill>
                <a:latin typeface="NikoshBAN" panose="02000000000000000000" pitchFamily="2" charset="0"/>
              </a:rPr>
              <a:t>পাঠঃ</a:t>
            </a:r>
            <a:r>
              <a:rPr lang="en-GB" sz="4000">
                <a:solidFill>
                  <a:schemeClr val="tx2"/>
                </a:solidFill>
                <a:latin typeface="NikoshBAN" panose="02000000000000000000" pitchFamily="2" charset="0"/>
              </a:rPr>
              <a:t> </a:t>
            </a:r>
            <a:r>
              <a:rPr lang="en-US" sz="4000">
                <a:solidFill>
                  <a:schemeClr val="tx2"/>
                </a:solidFill>
                <a:latin typeface="NikoshBAN" panose="02000000000000000000" pitchFamily="2" charset="0"/>
              </a:rPr>
              <a:t>ঘুড়</a:t>
            </a:r>
            <a:r>
              <a:rPr lang="as-IN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en-GB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ঘুড়িরা</a:t>
            </a:r>
            <a:r>
              <a:rPr lang="en-US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ে…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GB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4068BA-572E-B448-BFD6-E58D8DE2DAC0}"/>
              </a:ext>
            </a:extLst>
          </p:cNvPr>
          <p:cNvSpPr/>
          <p:nvPr/>
        </p:nvSpPr>
        <p:spPr>
          <a:xfrm>
            <a:off x="2984896" y="252285"/>
            <a:ext cx="4962525" cy="1587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rgbClr val="49A41C"/>
                </a:solidFill>
                <a:latin typeface="NikoshBAN" panose="02000000000000000000" pitchFamily="2" charset="0"/>
              </a:rPr>
              <a:t>পাঠ পরিচিতি</a:t>
            </a:r>
            <a:r>
              <a:rPr lang="en-GB" sz="4000">
                <a:solidFill>
                  <a:srgbClr val="0070C0"/>
                </a:solidFill>
                <a:latin typeface="NikoshBAN" panose="02000000000000000000" pitchFamily="2" charset="0"/>
              </a:rPr>
              <a:t> </a:t>
            </a:r>
            <a:endParaRPr lang="en-US" sz="4000">
              <a:solidFill>
                <a:srgbClr val="0070C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1369C-7E80-4E7B-97AA-49FC496FD24F}"/>
              </a:ext>
            </a:extLst>
          </p:cNvPr>
          <p:cNvSpPr txBox="1"/>
          <p:nvPr/>
        </p:nvSpPr>
        <p:spPr>
          <a:xfrm>
            <a:off x="4144962" y="494090"/>
            <a:ext cx="4016772" cy="1041816"/>
          </a:xfrm>
          <a:prstGeom prst="rect">
            <a:avLst/>
          </a:prstGeom>
          <a:solidFill>
            <a:srgbClr val="FF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1D76E-17EB-4949-A6C7-F77009E052EF}"/>
              </a:ext>
            </a:extLst>
          </p:cNvPr>
          <p:cNvSpPr txBox="1"/>
          <p:nvPr/>
        </p:nvSpPr>
        <p:spPr>
          <a:xfrm>
            <a:off x="1092597" y="2296715"/>
            <a:ext cx="10498138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শ্রবণ</a:t>
            </a:r>
            <a:r>
              <a:rPr lang="as-IN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োগ্য</a:t>
            </a:r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GB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</a:t>
            </a: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57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DB99B57-0EE2-4E68-869A-ADB0EAFEE263}"/>
              </a:ext>
            </a:extLst>
          </p:cNvPr>
          <p:cNvSpPr txBox="1"/>
          <p:nvPr/>
        </p:nvSpPr>
        <p:spPr>
          <a:xfrm>
            <a:off x="2548327" y="577989"/>
            <a:ext cx="607101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dirty="0" err="1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6FCC038-4D3A-6C41-9BA4-D3B279B1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75" y="1972668"/>
            <a:ext cx="3267075" cy="25278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223AE64-1F31-ED4D-B849-CAEF03E3256C}"/>
              </a:ext>
            </a:extLst>
          </p:cNvPr>
          <p:cNvSpPr/>
          <p:nvPr/>
        </p:nvSpPr>
        <p:spPr>
          <a:xfrm>
            <a:off x="6096001" y="1857375"/>
            <a:ext cx="5405438" cy="2527895"/>
          </a:xfrm>
          <a:prstGeom prst="cloudCallout">
            <a:avLst>
              <a:gd name="adj1" fmla="val -60936"/>
              <a:gd name="adj2" fmla="val 40909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8E582-0B0A-EC44-9E6F-129CD51E58AD}"/>
              </a:ext>
            </a:extLst>
          </p:cNvPr>
          <p:cNvSpPr txBox="1"/>
          <p:nvPr/>
        </p:nvSpPr>
        <p:spPr>
          <a:xfrm>
            <a:off x="6936990" y="2910057"/>
            <a:ext cx="379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latin typeface="NikoshBAN" panose="02000000000000000000" pitchFamily="2" charset="0"/>
                <a:cs typeface="NikoshBAN" panose="02000000000000000000" pitchFamily="2" charset="0"/>
              </a:rPr>
              <a:t>শিশুটি কি করছে?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09008-8AD3-41CD-9FA1-690F56349242}"/>
              </a:ext>
            </a:extLst>
          </p:cNvPr>
          <p:cNvSpPr txBox="1"/>
          <p:nvPr/>
        </p:nvSpPr>
        <p:spPr>
          <a:xfrm>
            <a:off x="2542082" y="2232421"/>
            <a:ext cx="6396535" cy="2862322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</a:t>
            </a:r>
            <a:r>
              <a:rPr lang="en-US" sz="60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600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79CD9-5606-7A44-8B73-8A5A80E06E61}"/>
              </a:ext>
            </a:extLst>
          </p:cNvPr>
          <p:cNvSpPr txBox="1"/>
          <p:nvPr/>
        </p:nvSpPr>
        <p:spPr>
          <a:xfrm>
            <a:off x="3327201" y="696516"/>
            <a:ext cx="44237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as-IN" sz="400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শিরোনামঃ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CAFC5-BBD4-4403-9B54-FBEE9EA5BB63}"/>
              </a:ext>
            </a:extLst>
          </p:cNvPr>
          <p:cNvSpPr txBox="1"/>
          <p:nvPr/>
        </p:nvSpPr>
        <p:spPr>
          <a:xfrm>
            <a:off x="590061" y="2563486"/>
            <a:ext cx="543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F3289-70AA-4CFE-849E-82C96048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47" y="161131"/>
            <a:ext cx="4800675" cy="19380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FC600-4003-45F3-AE66-D3B658385890}"/>
              </a:ext>
            </a:extLst>
          </p:cNvPr>
          <p:cNvSpPr txBox="1"/>
          <p:nvPr/>
        </p:nvSpPr>
        <p:spPr>
          <a:xfrm rot="10800000" flipV="1">
            <a:off x="6383435" y="2298457"/>
            <a:ext cx="543351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90369-659C-4CA9-B4D4-DFAFDFAF383D}"/>
              </a:ext>
            </a:extLst>
          </p:cNvPr>
          <p:cNvSpPr txBox="1"/>
          <p:nvPr/>
        </p:nvSpPr>
        <p:spPr>
          <a:xfrm>
            <a:off x="209459" y="6020947"/>
            <a:ext cx="624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ধুলির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FE14B-4896-4232-AFEF-B6AAD871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250032"/>
            <a:ext cx="4103310" cy="20716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755396-30DE-46B2-A31B-3BC27FC4E68C}"/>
              </a:ext>
            </a:extLst>
          </p:cNvPr>
          <p:cNvSpPr txBox="1"/>
          <p:nvPr/>
        </p:nvSpPr>
        <p:spPr>
          <a:xfrm>
            <a:off x="5985668" y="5467306"/>
            <a:ext cx="6248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51CFA8-AC59-5D4D-956C-286BEFE9A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9" y="3090027"/>
            <a:ext cx="4833380" cy="21966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3EC7DB1-6982-DA4F-AB1D-246D35F5C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0" y="3286480"/>
            <a:ext cx="4614373" cy="24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2B6EA-DDB6-40EC-9E1B-3470CE87F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7" y="452436"/>
            <a:ext cx="5046663" cy="18843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9532ED-2E94-4573-92EA-22C92E030B67}"/>
              </a:ext>
            </a:extLst>
          </p:cNvPr>
          <p:cNvSpPr txBox="1"/>
          <p:nvPr/>
        </p:nvSpPr>
        <p:spPr>
          <a:xfrm>
            <a:off x="1676400" y="3009900"/>
            <a:ext cx="679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ড়িছে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139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455228-9E8D-46CB-A580-2EF6AAF9ADCE}"/>
              </a:ext>
            </a:extLst>
          </p:cNvPr>
          <p:cNvSpPr txBox="1"/>
          <p:nvPr/>
        </p:nvSpPr>
        <p:spPr>
          <a:xfrm>
            <a:off x="413939" y="356264"/>
            <a:ext cx="8730059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 তোমরা  </a:t>
            </a:r>
            <a:r>
              <a:rPr lang="as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াঠ্যবইয়ের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৭৭ 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78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449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8801609030050</cp:lastModifiedBy>
  <cp:revision>109</cp:revision>
  <dcterms:created xsi:type="dcterms:W3CDTF">2020-02-20T06:09:29Z</dcterms:created>
  <dcterms:modified xsi:type="dcterms:W3CDTF">2020-11-26T11:47:18Z</dcterms:modified>
</cp:coreProperties>
</file>