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8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0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8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9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2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8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1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3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79E0-9661-4EB6-8927-F4FE438FE9E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379E0-9661-4EB6-8927-F4FE438FE9E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96499-21A4-44D2-A751-A35694B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2660"/>
            <a:ext cx="10363200" cy="9361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00" y="2120639"/>
            <a:ext cx="7060573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5800" y="116635"/>
            <a:ext cx="70605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4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76032" y="370924"/>
            <a:ext cx="6227355" cy="4940666"/>
            <a:chOff x="2276031" y="370924"/>
            <a:chExt cx="6227354" cy="49406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541" y="370924"/>
              <a:ext cx="2777844" cy="213680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429" y="2591547"/>
              <a:ext cx="2027204" cy="26722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462" y="2705269"/>
              <a:ext cx="3284968" cy="26063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031" y="669709"/>
              <a:ext cx="3017519" cy="198754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04800" y="5323288"/>
            <a:ext cx="1094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রেডিও, টেলিভিশন, বই, খবরের কাগজ এবং ইণ্টারনেট হচ্ছে তথ্য সরবরাহের-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4440" y="5753876"/>
            <a:ext cx="3032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 বা মিডিয়া।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98" y="168819"/>
            <a:ext cx="2468079" cy="2758440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1668475" y="365671"/>
            <a:ext cx="3101836" cy="1417320"/>
          </a:xfrm>
          <a:prstGeom prst="leftRightArrow">
            <a:avLst>
              <a:gd name="adj1" fmla="val 84409"/>
              <a:gd name="adj2" fmla="val 50000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68031" y="606247"/>
            <a:ext cx="3002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1156" y="3201160"/>
            <a:ext cx="534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কী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2054" y="4602546"/>
            <a:ext cx="783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সংগ্রহের ৫টি মাধ্যম বা মিডিয়ার নাম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967742" y="3111952"/>
            <a:ext cx="1034356" cy="79709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988638" y="4451779"/>
            <a:ext cx="1034356" cy="79709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61" y="365675"/>
            <a:ext cx="3056307" cy="29222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51643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8620" y="337512"/>
            <a:ext cx="6797040" cy="1027242"/>
            <a:chOff x="426720" y="304800"/>
            <a:chExt cx="6797040" cy="1027242"/>
          </a:xfrm>
        </p:grpSpPr>
        <p:sp>
          <p:nvSpPr>
            <p:cNvPr id="6" name="Left-Right Arrow 5"/>
            <p:cNvSpPr/>
            <p:nvPr/>
          </p:nvSpPr>
          <p:spPr>
            <a:xfrm>
              <a:off x="426720" y="304800"/>
              <a:ext cx="6522720" cy="1027242"/>
            </a:xfrm>
            <a:prstGeom prst="leftRightArrow">
              <a:avLst>
                <a:gd name="adj1" fmla="val 87113"/>
                <a:gd name="adj2" fmla="val 50000"/>
              </a:avLst>
            </a:prstGeom>
            <a:solidFill>
              <a:schemeClr val="bg1"/>
            </a:solidFill>
            <a:ln>
              <a:solidFill>
                <a:srgbClr val="00B0F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4840" y="469449"/>
              <a:ext cx="65989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4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 জানা বা জানানো কেন গুরুত্বপূর্ণ? </a:t>
              </a:r>
              <a:endPara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34" y="1469202"/>
            <a:ext cx="3691201" cy="3113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23" y="1341987"/>
            <a:ext cx="4375639" cy="33214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1221" y="4673343"/>
            <a:ext cx="10287000" cy="707886"/>
          </a:xfrm>
          <a:prstGeom prst="rect">
            <a:avLst/>
          </a:prstGeom>
          <a:noFill/>
          <a:ln w="19050">
            <a:solidFill>
              <a:srgbClr val="00B0F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আবহাওয়া অফিস জানিয়েছে যে, আগামীকাল প্রচণ্ড ঘুর্ণিঝড় হবে।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1221" y="5500183"/>
            <a:ext cx="10287000" cy="707886"/>
          </a:xfrm>
          <a:prstGeom prst="rect">
            <a:avLst/>
          </a:prstGeom>
          <a:noFill/>
          <a:ln>
            <a:solidFill>
              <a:srgbClr val="00B0F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এই ধরণের তথ্য জানার পরপরই সবাইকে জানাতে হবে।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6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05296" y="472442"/>
            <a:ext cx="3861264" cy="101566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জোড়ায়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3725" y="3104422"/>
            <a:ext cx="7849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গুরূত্ব সম্পর্কে ৫ টি বাক্য লেখ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50913" y="3075057"/>
            <a:ext cx="1112520" cy="707886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76" y="406502"/>
            <a:ext cx="2992749" cy="1981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99283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135672" y="368616"/>
            <a:ext cx="10286319" cy="144655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068" y="368621"/>
            <a:ext cx="2193629" cy="2039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856" y="3738802"/>
            <a:ext cx="1091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প্রাথমিক বিজ্ঞান বইয়ের ৬৯, ৭০ পৃষ্টা খুলে নিরবে পড়।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2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52700" y="168739"/>
            <a:ext cx="4678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 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4518" y="4869374"/>
            <a:ext cx="10175049" cy="1323439"/>
          </a:xfrm>
          <a:prstGeom prst="rect">
            <a:avLst/>
          </a:prstGeom>
          <a:ln w="19050">
            <a:solidFill>
              <a:schemeClr val="tx1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 তোমাদের বাড়িতে রেডিও বা টেলিভিশনে খবর শুনবে। খবর থেকে পাওয়া একটি তথ্য খাতায় লিখে আনবে।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20" y="1055515"/>
            <a:ext cx="6987240" cy="36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77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1" y="1694812"/>
            <a:ext cx="9462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5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7436" y="139282"/>
            <a:ext cx="1027314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0" t="21766" r="45767" b="29397"/>
          <a:stretch/>
        </p:blipFill>
        <p:spPr>
          <a:xfrm>
            <a:off x="348353" y="1436915"/>
            <a:ext cx="2980267" cy="30189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451049" y="1814288"/>
            <a:ext cx="711756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হামিদা আক্তার।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৮১নং আলীগঞ্জ আলহাজ্ব মাহবুবুর রহমান তালুকদার সরকারি প্রাথমিক বিদ্যালয়।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9320560F-716E-48E5-A0DE-DF9875E40638}"/>
              </a:ext>
            </a:extLst>
          </p:cNvPr>
          <p:cNvSpPr/>
          <p:nvPr/>
        </p:nvSpPr>
        <p:spPr>
          <a:xfrm>
            <a:off x="1066800" y="1896533"/>
            <a:ext cx="3623733" cy="306493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77C394-B729-4248-951C-6C89F06DC800}"/>
              </a:ext>
            </a:extLst>
          </p:cNvPr>
          <p:cNvSpPr txBox="1"/>
          <p:nvPr/>
        </p:nvSpPr>
        <p:spPr>
          <a:xfrm>
            <a:off x="1286933" y="2967335"/>
            <a:ext cx="3183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6DC2BE-A1FD-4D5E-B099-36856FDE965B}"/>
              </a:ext>
            </a:extLst>
          </p:cNvPr>
          <p:cNvSpPr txBox="1"/>
          <p:nvPr/>
        </p:nvSpPr>
        <p:spPr>
          <a:xfrm>
            <a:off x="7430651" y="2259449"/>
            <a:ext cx="2065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324F78E-C0D9-4627-A703-35C6696F9F27}"/>
              </a:ext>
            </a:extLst>
          </p:cNvPr>
          <p:cNvSpPr txBox="1"/>
          <p:nvPr/>
        </p:nvSpPr>
        <p:spPr>
          <a:xfrm>
            <a:off x="6973025" y="3075059"/>
            <a:ext cx="3258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91D345-A8B2-490D-ACB5-B67A98189195}"/>
              </a:ext>
            </a:extLst>
          </p:cNvPr>
          <p:cNvSpPr txBox="1"/>
          <p:nvPr/>
        </p:nvSpPr>
        <p:spPr>
          <a:xfrm>
            <a:off x="6217545" y="3782945"/>
            <a:ext cx="529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১১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(তথ্য ও যোগাযোগ)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1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50446" y="294628"/>
            <a:ext cx="8215945" cy="4774367"/>
            <a:chOff x="2250444" y="294624"/>
            <a:chExt cx="8215945" cy="47743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444" y="294624"/>
              <a:ext cx="8215945" cy="47743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934" y="714382"/>
              <a:ext cx="6175466" cy="3656208"/>
            </a:xfrm>
            <a:prstGeom prst="rect">
              <a:avLst/>
            </a:prstGeom>
          </p:spPr>
        </p:pic>
        <p:sp>
          <p:nvSpPr>
            <p:cNvPr id="10" name="Frame 9"/>
            <p:cNvSpPr/>
            <p:nvPr/>
          </p:nvSpPr>
          <p:spPr>
            <a:xfrm>
              <a:off x="2667000" y="660071"/>
              <a:ext cx="6248400" cy="3718560"/>
            </a:xfrm>
            <a:prstGeom prst="frame">
              <a:avLst>
                <a:gd name="adj1" fmla="val 5482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37360" y="5350204"/>
            <a:ext cx="9006840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টেলিভিশনে দেখলে বাংলাদেশ ক্রিকেট খেলায় জিতেছে।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24" y="369785"/>
            <a:ext cx="5554831" cy="3650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6864" y="3954185"/>
            <a:ext cx="5561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মাইকে জানানো হচ্ছে আগামীকাল টিকা দেওয়া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0800" y="5088748"/>
            <a:ext cx="8351837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উপরের জানানো ঘটনাগুলোকে আমরা কী বলি?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4783" y="4833427"/>
            <a:ext cx="5394960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এসবকে আমরা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বলি।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5204" y="5567722"/>
            <a:ext cx="8677435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তথ্য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কোন ব্যাক্তি, বস্তু বা ঘটনা সম্পর্কে জ্ঞান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5104" y="450445"/>
            <a:ext cx="4834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আজ আমরা শিখব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0955" y="2089760"/>
            <a:ext cx="4425664" cy="2554545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সংগ্রহের উপায়সমূহ 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5" b="95324" l="9547" r="89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" y="11217"/>
            <a:ext cx="4197739" cy="2785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964" y="4069084"/>
            <a:ext cx="3386149" cy="2142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70" b="89826" l="5396" r="96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" y="3261909"/>
            <a:ext cx="3206115" cy="3491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05" b="97790" l="2174" r="98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93" y="317084"/>
            <a:ext cx="3278739" cy="17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607" y="357554"/>
            <a:ext cx="4480560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আমরা কোথা থেকে পাই?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7" y="1046124"/>
            <a:ext cx="1820955" cy="2358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50" y="366861"/>
            <a:ext cx="3830151" cy="2522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7" y="3603511"/>
            <a:ext cx="2968827" cy="19483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283" y="3404142"/>
            <a:ext cx="2434800" cy="20172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418705" y="1158217"/>
            <a:ext cx="3904115" cy="1412305"/>
            <a:chOff x="3418706" y="1158215"/>
            <a:chExt cx="3904114" cy="1412305"/>
          </a:xfrm>
        </p:grpSpPr>
        <p:sp>
          <p:nvSpPr>
            <p:cNvPr id="14" name="Rectangular Callout 13"/>
            <p:cNvSpPr/>
            <p:nvPr/>
          </p:nvSpPr>
          <p:spPr>
            <a:xfrm>
              <a:off x="3418706" y="1158215"/>
              <a:ext cx="3769628" cy="1412305"/>
            </a:xfrm>
            <a:prstGeom prst="wedgeRectCallout">
              <a:avLst>
                <a:gd name="adj1" fmla="val -90211"/>
                <a:gd name="adj2" fmla="val -6072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18706" y="1226011"/>
              <a:ext cx="39041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আবহাওয়ার খবর জানতে আমি টেলিভিশন দেখি।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45329" y="3767654"/>
            <a:ext cx="3259627" cy="1501424"/>
            <a:chOff x="4545330" y="3767652"/>
            <a:chExt cx="3259626" cy="1501424"/>
          </a:xfrm>
        </p:grpSpPr>
        <p:sp>
          <p:nvSpPr>
            <p:cNvPr id="16" name="Rectangular Callout 15"/>
            <p:cNvSpPr/>
            <p:nvPr/>
          </p:nvSpPr>
          <p:spPr>
            <a:xfrm>
              <a:off x="4545330" y="3767652"/>
              <a:ext cx="3070860" cy="1501424"/>
            </a:xfrm>
            <a:prstGeom prst="wedgeRectCallout">
              <a:avLst>
                <a:gd name="adj1" fmla="val 91326"/>
                <a:gd name="adj2" fmla="val 6673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19797" y="3850189"/>
              <a:ext cx="31851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খেলার খবর জানতে আমি রেডিও শুনি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99887" y="5515744"/>
            <a:ext cx="860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তথ্য সরবরাহের 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72758" y="317392"/>
            <a:ext cx="4777740" cy="807928"/>
            <a:chOff x="3572756" y="317392"/>
            <a:chExt cx="4777740" cy="807928"/>
          </a:xfrm>
        </p:grpSpPr>
        <p:sp>
          <p:nvSpPr>
            <p:cNvPr id="6" name="Left-Right Arrow 5"/>
            <p:cNvSpPr/>
            <p:nvPr/>
          </p:nvSpPr>
          <p:spPr>
            <a:xfrm>
              <a:off x="3572756" y="317392"/>
              <a:ext cx="4777740" cy="807928"/>
            </a:xfrm>
            <a:prstGeom prst="leftRightArrow">
              <a:avLst>
                <a:gd name="adj1" fmla="val 84921"/>
                <a:gd name="adj2" fmla="val 50000"/>
              </a:avLst>
            </a:prstGeom>
            <a:solidFill>
              <a:schemeClr val="bg1"/>
            </a:solidFill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87107" y="332423"/>
              <a:ext cx="374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তথ্য কোথা থেকে পাই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53" y="1183154"/>
            <a:ext cx="3976111" cy="31546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4440" y="4648202"/>
            <a:ext cx="9464040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আমরা খবরের কাগজ ও পা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বই থেকেও  তথ্য পেয়ে থাকি।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64" y="3778935"/>
            <a:ext cx="3312435" cy="1854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05" y="3756422"/>
            <a:ext cx="3446599" cy="18634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63488" y="1707970"/>
            <a:ext cx="9908371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মানুষ, মা-বাবা ,শিক্ষক ও সহপার্ঠীদের কাছ থেকেও আমরা তথ্য পাই।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011" y="5613756"/>
            <a:ext cx="11269980" cy="584775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ইণ্টারনেট ব্যবহার করে ও মোবাইল ফোনের মাধ্যমে আমরা তথ্য সংগ্রহ করতে পারি।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4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259</Words>
  <Application>Microsoft Office PowerPoint</Application>
  <PresentationFormat>Custom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KGSS</cp:lastModifiedBy>
  <cp:revision>121</cp:revision>
  <dcterms:created xsi:type="dcterms:W3CDTF">2019-07-05T12:07:49Z</dcterms:created>
  <dcterms:modified xsi:type="dcterms:W3CDTF">2020-06-23T16:13:06Z</dcterms:modified>
</cp:coreProperties>
</file>