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3" r:id="rId6"/>
    <p:sldId id="268" r:id="rId7"/>
    <p:sldId id="260" r:id="rId8"/>
    <p:sldId id="261" r:id="rId9"/>
    <p:sldId id="262" r:id="rId10"/>
    <p:sldId id="269" r:id="rId11"/>
    <p:sldId id="271" r:id="rId12"/>
    <p:sldId id="272" r:id="rId13"/>
    <p:sldId id="273" r:id="rId14"/>
    <p:sldId id="264" r:id="rId15"/>
    <p:sldId id="265" r:id="rId16"/>
    <p:sldId id="266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-1020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298-B46A-42B4-9CC4-C913502B8FF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6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298-B46A-42B4-9CC4-C913502B8FF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1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298-B46A-42B4-9CC4-C913502B8FF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6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298-B46A-42B4-9CC4-C913502B8FF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7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298-B46A-42B4-9CC4-C913502B8FF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4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298-B46A-42B4-9CC4-C913502B8FF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5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298-B46A-42B4-9CC4-C913502B8FF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298-B46A-42B4-9CC4-C913502B8FF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9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298-B46A-42B4-9CC4-C913502B8FF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8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298-B46A-42B4-9CC4-C913502B8FF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2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E298-B46A-42B4-9CC4-C913502B8FF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7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FE298-B46A-42B4-9CC4-C913502B8FFA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FA5CB-447E-4EAA-9013-4E542F04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1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60120"/>
            <a:ext cx="9144000" cy="553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4848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643154"/>
            <a:ext cx="6100356" cy="12148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পালকি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পালকি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1644" y="5643154"/>
            <a:ext cx="6100356" cy="12148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গগন তলে</a:t>
            </a:r>
          </a:p>
          <a:p>
            <a:pPr algn="ctr"/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আগুন জ্বলে !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Palk-640x5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" y="2057401"/>
            <a:ext cx="6139543" cy="35204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11765280" cy="2057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পাঠ-বিশ্লেষণ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546" y="2057400"/>
            <a:ext cx="6052457" cy="3559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62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53054" y="4556760"/>
            <a:ext cx="5738949" cy="23012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পাটায়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ঢুলছে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কষে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</p:txBody>
      </p:sp>
      <p:sp>
        <p:nvSpPr>
          <p:cNvPr id="3" name="Rectangle 2"/>
          <p:cNvSpPr/>
          <p:nvPr/>
        </p:nvSpPr>
        <p:spPr>
          <a:xfrm>
            <a:off x="2" y="4556760"/>
            <a:ext cx="6483531" cy="23012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ময়রা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মুদি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চক্ষু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মুদি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5730239" cy="40831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621" y="3"/>
            <a:ext cx="5707380" cy="408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87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048" y="3413757"/>
            <a:ext cx="6021977" cy="34442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ঢুলছে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কষে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দুধের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চাঁছি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0025" y="3413760"/>
            <a:ext cx="6021977" cy="34442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শষছে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মাছি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,-</a:t>
            </a:r>
          </a:p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উড়ছে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কতক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4"/>
            <a:ext cx="4648200" cy="31851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60" y="0"/>
            <a:ext cx="6209212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76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7740" y="4099560"/>
            <a:ext cx="10302240" cy="21945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ভনভনিয়ে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।– </a:t>
            </a:r>
          </a:p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আসছে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হনহনিয়ে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?                           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360" y="222073"/>
            <a:ext cx="9525000" cy="334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24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5826" y="2551612"/>
            <a:ext cx="6635931" cy="41844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ময়রা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চক্ষু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মুদি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ঢুলছে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কষে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চাঁছি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শষছে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মাছি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,-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1" y="1066804"/>
            <a:ext cx="6557556" cy="7445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জায়গায়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বসাও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:   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98076" y="1820096"/>
            <a:ext cx="6609806" cy="8752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দুধের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পাটায়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উড়ছে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8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75657"/>
            <a:ext cx="749808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পালকির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লিখেছেন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2320835"/>
            <a:ext cx="7445829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পড়লাম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31326"/>
            <a:ext cx="7563396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পাটায়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4624252"/>
            <a:ext cx="7550331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দুধের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চাঁছি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শুষছে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" y="5717177"/>
            <a:ext cx="7615646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54836" y="5734594"/>
            <a:ext cx="4537166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বেহারারা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76460" y="4672150"/>
            <a:ext cx="4615543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মাছিরা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5644" y="3518263"/>
            <a:ext cx="4576356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ঢুলছে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37269" y="2312125"/>
            <a:ext cx="4654731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পালকির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50334" y="1105989"/>
            <a:ext cx="4641669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সত্যেন্দ্রনাথ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দত্ত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2803" y="1463041"/>
            <a:ext cx="4990011" cy="3252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আগামি ক্লাসে কবিতাটির নির্ধারিত অংশ আবৃত্তির জন্য পড়ে আসবে।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39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"/>
            <a:ext cx="12192000" cy="44957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3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3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13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886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4145280" y="45720"/>
            <a:ext cx="3474720" cy="111252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IN" sz="7200" dirty="0" smtClean="0"/>
              <a:t> </a:t>
            </a:r>
            <a:endParaRPr lang="en-US" sz="7200" dirty="0"/>
          </a:p>
        </p:txBody>
      </p:sp>
      <p:sp>
        <p:nvSpPr>
          <p:cNvPr id="6" name="Rectangle 5"/>
          <p:cNvSpPr/>
          <p:nvPr/>
        </p:nvSpPr>
        <p:spPr>
          <a:xfrm>
            <a:off x="7391401" y="3657600"/>
            <a:ext cx="4800600" cy="31699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bn-IN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: ৫০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  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3" y="3659914"/>
            <a:ext cx="7299957" cy="31828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হামিদা আক্তার।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৮১নং আলীগঞ্জ আলহাজ্ব মাহবুবুর রহমান তালুকদার সরকারি প্রাথমিক বিদ্যালয়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 l="7333" t="3455" r="9111" b="6364"/>
          <a:stretch>
            <a:fillRect/>
          </a:stretch>
        </p:blipFill>
        <p:spPr bwMode="auto">
          <a:xfrm>
            <a:off x="9144000" y="0"/>
            <a:ext cx="3048000" cy="36599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0" t="21766" r="45767" b="29397"/>
          <a:stretch/>
        </p:blipFill>
        <p:spPr>
          <a:xfrm>
            <a:off x="304798" y="198120"/>
            <a:ext cx="2534212" cy="342283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69712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5400" dirty="0"/>
          </a:p>
        </p:txBody>
      </p:sp>
      <p:sp>
        <p:nvSpPr>
          <p:cNvPr id="7" name="Horizontal Scroll 6"/>
          <p:cNvSpPr/>
          <p:nvPr/>
        </p:nvSpPr>
        <p:spPr>
          <a:xfrm>
            <a:off x="5512529" y="1214849"/>
            <a:ext cx="6257108" cy="1268403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‘’</a:t>
            </a:r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পালকির </a:t>
            </a:r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গান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’’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8" name="Vertical Scroll 7"/>
          <p:cNvSpPr/>
          <p:nvPr/>
        </p:nvSpPr>
        <p:spPr>
          <a:xfrm flipH="1">
            <a:off x="4271557" y="5329646"/>
            <a:ext cx="7445829" cy="1162594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পাঠ্যাংশ-   পালকি চলে----------হনহনিয়ে। </a:t>
            </a:r>
          </a:p>
        </p:txBody>
      </p:sp>
      <p:sp>
        <p:nvSpPr>
          <p:cNvPr id="9" name="Double Wave 8"/>
          <p:cNvSpPr/>
          <p:nvPr/>
        </p:nvSpPr>
        <p:spPr>
          <a:xfrm>
            <a:off x="5673637" y="2834643"/>
            <a:ext cx="6518366" cy="1410789"/>
          </a:xfrm>
          <a:prstGeom prst="doubleWave">
            <a:avLst>
              <a:gd name="adj1" fmla="val 6250"/>
              <a:gd name="adj2" fmla="val -80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সত্যেন্দ্রনাথ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দত্ত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29" y="1280162"/>
            <a:ext cx="3245440" cy="382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25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/>
          </a:p>
        </p:txBody>
      </p:sp>
      <p:sp>
        <p:nvSpPr>
          <p:cNvPr id="7" name="Rectangle 6"/>
          <p:cNvSpPr/>
          <p:nvPr/>
        </p:nvSpPr>
        <p:spPr>
          <a:xfrm>
            <a:off x="1084220" y="914400"/>
            <a:ext cx="10097591" cy="43629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এই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-------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শোনা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: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১ যুক্ত ব্যাঞ্জণ সহযোগে গঠিত শব্দ শুনে বুঝতে পারবে।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: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১ যুক্ত ব্যাঞ্জণ সহযোগে  তৈরি শব্দ ষ্পষ্ট ও শুদ্ধভাবে বলতে পারবে।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: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২ ছন্দ ঠিক রেখে প্রমিত উচ্চারনে ও স্বাভাবিক গতিতে কবিতা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ড়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তে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96073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কবি-পরিচিতি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7576" y="979717"/>
            <a:ext cx="7084425" cy="5721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কলকাতার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১৮৮২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১১ই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ছন্দের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দোলা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ঝংকার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ছন্দের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জাদুকর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বিখ্যাত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গ্রন্থগুলোর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কুহু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অভ্র-আবীর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হসন্তিকা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‘’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পালকির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কুহু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কাব্যগ্রন্থ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চল্লিশ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১৯২২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২৫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মৃত্যুবরণ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6" y="2181499"/>
            <a:ext cx="4428309" cy="436299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992778"/>
            <a:ext cx="4990011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সত্যেন্দ্রনাথ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দত্ত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25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2" r="43374"/>
          <a:stretch/>
        </p:blipFill>
        <p:spPr>
          <a:xfrm>
            <a:off x="9906000" y="1084219"/>
            <a:ext cx="1752600" cy="21814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" y="979714"/>
            <a:ext cx="5355771" cy="457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সত্যেন্দ্রনাথ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দত্ত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8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630" y="130632"/>
            <a:ext cx="4395650" cy="67273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পালকির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সত্যেন্দ্রনাথ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দত্ত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পালকি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পালকি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গগন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তলে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আগুন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জ্বলে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স্তব্ধ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গাঁইয়ে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আদুল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গায়ে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রৌদ্রে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ময়রা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মুদি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চক্ষু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পাটায়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ঢুলছে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কষে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দুধের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চাঁছি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শষছে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,-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উড়ছে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কতক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ভনভনিয়ে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।– 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হনহনিয়ে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                        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912" y="34228"/>
            <a:ext cx="3496815" cy="179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44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30" y="130632"/>
            <a:ext cx="2429691" cy="67273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পালকির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সত্যেন্দ্রনাথ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দত্ত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পালকি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পালকি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গগন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তলে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আগুন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জ্বলে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স্তব্ধ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গাঁইয়ে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আদুল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গায়ে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রৌদ্রে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ময়রা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মুদি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চক্ষু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পাটায়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ঢুলছে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কষে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!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দুধের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চাঁছি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শষছে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,-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উড়ছে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কতক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ভনভনিয়ে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।– </a:t>
            </a: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হনহনিয়ে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                        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189" y="130632"/>
            <a:ext cx="2334371" cy="162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24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0" y="91443"/>
            <a:ext cx="12192000" cy="7707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শব্দগুলোর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অর্থ শিখি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1058091"/>
            <a:ext cx="2625636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১,‘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গগন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222380" y="2503714"/>
            <a:ext cx="2969623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২,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নিরব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sp>
        <p:nvSpPr>
          <p:cNvPr id="20" name="Rectangle 19"/>
          <p:cNvSpPr/>
          <p:nvPr/>
        </p:nvSpPr>
        <p:spPr>
          <a:xfrm>
            <a:off x="9144002" y="866502"/>
            <a:ext cx="30480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১,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আকাশ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sp>
        <p:nvSpPr>
          <p:cNvPr id="21" name="Rectangle 20"/>
          <p:cNvSpPr/>
          <p:nvPr/>
        </p:nvSpPr>
        <p:spPr>
          <a:xfrm>
            <a:off x="9235443" y="4167052"/>
            <a:ext cx="295656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৩,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খালি গায়ে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sp>
        <p:nvSpPr>
          <p:cNvPr id="22" name="Rectangle 21"/>
          <p:cNvSpPr/>
          <p:nvPr/>
        </p:nvSpPr>
        <p:spPr>
          <a:xfrm>
            <a:off x="3" y="5704113"/>
            <a:ext cx="2638697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৪, ‘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ভনভনিয়ে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’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" y="2629989"/>
            <a:ext cx="2586446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২,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‘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স্তব্ধ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’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3600" dirty="0"/>
          </a:p>
        </p:txBody>
      </p:sp>
      <p:sp>
        <p:nvSpPr>
          <p:cNvPr id="24" name="Rectangle 23"/>
          <p:cNvSpPr/>
          <p:nvPr/>
        </p:nvSpPr>
        <p:spPr>
          <a:xfrm>
            <a:off x="0" y="4097383"/>
            <a:ext cx="2599509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৩,‘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আদুল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’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70125" y="5778136"/>
            <a:ext cx="3021876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৪,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ভনভন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শব্দ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700" y="3553100"/>
            <a:ext cx="6453049" cy="31934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619" y="1058091"/>
            <a:ext cx="6276701" cy="24950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90902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480</Words>
  <Application>Microsoft Office PowerPoint</Application>
  <PresentationFormat>Custom</PresentationFormat>
  <Paragraphs>117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KGSS</cp:lastModifiedBy>
  <cp:revision>61</cp:revision>
  <dcterms:created xsi:type="dcterms:W3CDTF">2020-05-19T14:18:08Z</dcterms:created>
  <dcterms:modified xsi:type="dcterms:W3CDTF">2020-06-27T17:19:10Z</dcterms:modified>
</cp:coreProperties>
</file>