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1"/>
  </p:notesMasterIdLst>
  <p:sldIdLst>
    <p:sldId id="256" r:id="rId2"/>
    <p:sldId id="276" r:id="rId3"/>
    <p:sldId id="258" r:id="rId4"/>
    <p:sldId id="277" r:id="rId5"/>
    <p:sldId id="278" r:id="rId6"/>
    <p:sldId id="288" r:id="rId7"/>
    <p:sldId id="260" r:id="rId8"/>
    <p:sldId id="267" r:id="rId9"/>
    <p:sldId id="261" r:id="rId10"/>
    <p:sldId id="262" r:id="rId11"/>
    <p:sldId id="263" r:id="rId12"/>
    <p:sldId id="264" r:id="rId13"/>
    <p:sldId id="265" r:id="rId14"/>
    <p:sldId id="266" r:id="rId15"/>
    <p:sldId id="282" r:id="rId16"/>
    <p:sldId id="289" r:id="rId17"/>
    <p:sldId id="268" r:id="rId18"/>
    <p:sldId id="280" r:id="rId19"/>
    <p:sldId id="281" r:id="rId20"/>
  </p:sldIdLst>
  <p:sldSz cx="11430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488" autoAdjust="0"/>
    <p:restoredTop sz="94660"/>
  </p:normalViewPr>
  <p:slideViewPr>
    <p:cSldViewPr snapToGrid="0">
      <p:cViewPr varScale="1">
        <p:scale>
          <a:sx n="59" d="100"/>
          <a:sy n="59" d="100"/>
        </p:scale>
        <p:origin x="54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A0FB9-6C2B-43D3-90D4-ACFFC9232638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43188" y="857250"/>
            <a:ext cx="385762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914DA3-C096-40B1-AA57-88BABA96B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13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914DA3-C096-40B1-AA57-88BABA96B2A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587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1430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2875" y="2404534"/>
            <a:ext cx="7281503" cy="1646302"/>
          </a:xfrm>
        </p:spPr>
        <p:txBody>
          <a:bodyPr anchor="b">
            <a:noAutofit/>
          </a:bodyPr>
          <a:lstStyle>
            <a:lvl1pPr algn="r">
              <a:defRPr sz="5063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2875" y="4050834"/>
            <a:ext cx="7281503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286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57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85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431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00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29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0376-999B-4FE6-9DA3-0E0239663234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8FEC-103A-490D-83F5-A8C87F54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853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2" y="609600"/>
            <a:ext cx="8059376" cy="3403600"/>
          </a:xfrm>
        </p:spPr>
        <p:txBody>
          <a:bodyPr anchor="ctr">
            <a:normAutofit/>
          </a:bodyPr>
          <a:lstStyle>
            <a:lvl1pPr algn="l">
              <a:defRPr sz="4125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002" y="4470400"/>
            <a:ext cx="8059376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688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28625" indent="0">
              <a:buNone/>
              <a:defRPr sz="1688">
                <a:solidFill>
                  <a:schemeClr val="tx1">
                    <a:tint val="75000"/>
                  </a:schemeClr>
                </a:solidFill>
              </a:defRPr>
            </a:lvl2pPr>
            <a:lvl3pPr marL="8572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8587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4pPr>
            <a:lvl5pPr marL="171450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5pPr>
            <a:lvl6pPr marL="214312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6pPr>
            <a:lvl7pPr marL="257175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7pPr>
            <a:lvl8pPr marL="300037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8pPr>
            <a:lvl9pPr marL="342900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0376-999B-4FE6-9DA3-0E0239663234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8FEC-103A-490D-83F5-A8C87F54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70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125" y="609600"/>
            <a:ext cx="7588251" cy="3022600"/>
          </a:xfrm>
        </p:spPr>
        <p:txBody>
          <a:bodyPr anchor="ctr">
            <a:normAutofit/>
          </a:bodyPr>
          <a:lstStyle>
            <a:lvl1pPr algn="l">
              <a:defRPr sz="4125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80755" y="3632200"/>
            <a:ext cx="6772991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28625" indent="0">
              <a:buFontTx/>
              <a:buNone/>
              <a:defRPr/>
            </a:lvl2pPr>
            <a:lvl3pPr marL="857250" indent="0">
              <a:buFontTx/>
              <a:buNone/>
              <a:defRPr/>
            </a:lvl3pPr>
            <a:lvl4pPr marL="1285875" indent="0">
              <a:buFontTx/>
              <a:buNone/>
              <a:defRPr/>
            </a:lvl4pPr>
            <a:lvl5pPr marL="17145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002" y="4470400"/>
            <a:ext cx="8059376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688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28625" indent="0">
              <a:buNone/>
              <a:defRPr sz="1688">
                <a:solidFill>
                  <a:schemeClr val="tx1">
                    <a:tint val="75000"/>
                  </a:schemeClr>
                </a:solidFill>
              </a:defRPr>
            </a:lvl2pPr>
            <a:lvl3pPr marL="8572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8587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4pPr>
            <a:lvl5pPr marL="171450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5pPr>
            <a:lvl6pPr marL="214312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6pPr>
            <a:lvl7pPr marL="257175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7pPr>
            <a:lvl8pPr marL="300037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8pPr>
            <a:lvl9pPr marL="342900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0376-999B-4FE6-9DA3-0E0239663234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8FEC-103A-490D-83F5-A8C87F546F7A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08003" y="790378"/>
            <a:ext cx="571500" cy="584776"/>
          </a:xfrm>
          <a:prstGeom prst="rect">
            <a:avLst/>
          </a:prstGeom>
        </p:spPr>
        <p:txBody>
          <a:bodyPr vert="horz" lIns="85725" tIns="42863" rIns="85725" bIns="42863" rtlCol="0" anchor="ctr">
            <a:noAutofit/>
          </a:bodyPr>
          <a:lstStyle/>
          <a:p>
            <a:pPr lvl="0"/>
            <a:r>
              <a:rPr lang="en-US" sz="75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337198" y="2886556"/>
            <a:ext cx="571500" cy="584776"/>
          </a:xfrm>
          <a:prstGeom prst="rect">
            <a:avLst/>
          </a:prstGeom>
        </p:spPr>
        <p:txBody>
          <a:bodyPr vert="horz" lIns="85725" tIns="42863" rIns="85725" bIns="42863" rtlCol="0" anchor="ctr">
            <a:noAutofit/>
          </a:bodyPr>
          <a:lstStyle/>
          <a:p>
            <a:pPr lvl="0"/>
            <a:r>
              <a:rPr lang="en-US" sz="75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688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725417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2" y="1931988"/>
            <a:ext cx="8059376" cy="2595460"/>
          </a:xfrm>
        </p:spPr>
        <p:txBody>
          <a:bodyPr anchor="b">
            <a:normAutofit/>
          </a:bodyPr>
          <a:lstStyle>
            <a:lvl1pPr algn="l">
              <a:defRPr sz="4125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002" y="4527448"/>
            <a:ext cx="8059376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688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28625" indent="0">
              <a:buNone/>
              <a:defRPr sz="1688">
                <a:solidFill>
                  <a:schemeClr val="tx1">
                    <a:tint val="75000"/>
                  </a:schemeClr>
                </a:solidFill>
              </a:defRPr>
            </a:lvl2pPr>
            <a:lvl3pPr marL="8572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8587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4pPr>
            <a:lvl5pPr marL="171450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5pPr>
            <a:lvl6pPr marL="214312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6pPr>
            <a:lvl7pPr marL="257175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7pPr>
            <a:lvl8pPr marL="300037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8pPr>
            <a:lvl9pPr marL="342900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0376-999B-4FE6-9DA3-0E0239663234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8FEC-103A-490D-83F5-A8C87F54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4329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125" y="609600"/>
            <a:ext cx="7588251" cy="3022600"/>
          </a:xfrm>
        </p:spPr>
        <p:txBody>
          <a:bodyPr anchor="ctr">
            <a:normAutofit/>
          </a:bodyPr>
          <a:lstStyle>
            <a:lvl1pPr algn="l">
              <a:defRPr sz="4125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34999" y="4013200"/>
            <a:ext cx="8059377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2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28625" indent="0">
              <a:buFontTx/>
              <a:buNone/>
              <a:defRPr/>
            </a:lvl2pPr>
            <a:lvl3pPr marL="857250" indent="0">
              <a:buFontTx/>
              <a:buNone/>
              <a:defRPr/>
            </a:lvl3pPr>
            <a:lvl4pPr marL="1285875" indent="0">
              <a:buFontTx/>
              <a:buNone/>
              <a:defRPr/>
            </a:lvl4pPr>
            <a:lvl5pPr marL="17145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002" y="4527448"/>
            <a:ext cx="8059376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688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28625" indent="0">
              <a:buNone/>
              <a:defRPr sz="1688">
                <a:solidFill>
                  <a:schemeClr val="tx1">
                    <a:tint val="75000"/>
                  </a:schemeClr>
                </a:solidFill>
              </a:defRPr>
            </a:lvl2pPr>
            <a:lvl3pPr marL="8572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8587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4pPr>
            <a:lvl5pPr marL="171450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5pPr>
            <a:lvl6pPr marL="214312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6pPr>
            <a:lvl7pPr marL="257175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7pPr>
            <a:lvl8pPr marL="300037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8pPr>
            <a:lvl9pPr marL="342900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0376-999B-4FE6-9DA3-0E0239663234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8FEC-103A-490D-83F5-A8C87F546F7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08003" y="790378"/>
            <a:ext cx="571500" cy="584776"/>
          </a:xfrm>
          <a:prstGeom prst="rect">
            <a:avLst/>
          </a:prstGeom>
        </p:spPr>
        <p:txBody>
          <a:bodyPr vert="horz" lIns="85725" tIns="42863" rIns="85725" bIns="42863" rtlCol="0" anchor="ctr">
            <a:noAutofit/>
          </a:bodyPr>
          <a:lstStyle/>
          <a:p>
            <a:pPr lvl="0"/>
            <a:r>
              <a:rPr lang="en-US" sz="75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337198" y="2886556"/>
            <a:ext cx="571500" cy="584776"/>
          </a:xfrm>
          <a:prstGeom prst="rect">
            <a:avLst/>
          </a:prstGeom>
        </p:spPr>
        <p:txBody>
          <a:bodyPr vert="horz" lIns="85725" tIns="42863" rIns="85725" bIns="42863" rtlCol="0" anchor="ctr">
            <a:noAutofit/>
          </a:bodyPr>
          <a:lstStyle/>
          <a:p>
            <a:pPr lvl="0"/>
            <a:r>
              <a:rPr lang="en-US" sz="75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05506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37" y="609600"/>
            <a:ext cx="8051440" cy="3022600"/>
          </a:xfrm>
        </p:spPr>
        <p:txBody>
          <a:bodyPr anchor="ctr">
            <a:normAutofit/>
          </a:bodyPr>
          <a:lstStyle>
            <a:lvl1pPr algn="l">
              <a:defRPr sz="4125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34999" y="4013200"/>
            <a:ext cx="8059377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250">
                <a:solidFill>
                  <a:schemeClr val="accent1"/>
                </a:solidFill>
              </a:defRPr>
            </a:lvl1pPr>
            <a:lvl2pPr marL="428625" indent="0">
              <a:buFontTx/>
              <a:buNone/>
              <a:defRPr/>
            </a:lvl2pPr>
            <a:lvl3pPr marL="857250" indent="0">
              <a:buFontTx/>
              <a:buNone/>
              <a:defRPr/>
            </a:lvl3pPr>
            <a:lvl4pPr marL="1285875" indent="0">
              <a:buFontTx/>
              <a:buNone/>
              <a:defRPr/>
            </a:lvl4pPr>
            <a:lvl5pPr marL="17145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002" y="4527448"/>
            <a:ext cx="8059376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688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28625" indent="0">
              <a:buNone/>
              <a:defRPr sz="1688">
                <a:solidFill>
                  <a:schemeClr val="tx1">
                    <a:tint val="75000"/>
                  </a:schemeClr>
                </a:solidFill>
              </a:defRPr>
            </a:lvl2pPr>
            <a:lvl3pPr marL="8572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8587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4pPr>
            <a:lvl5pPr marL="171450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5pPr>
            <a:lvl6pPr marL="214312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6pPr>
            <a:lvl7pPr marL="257175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7pPr>
            <a:lvl8pPr marL="300037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8pPr>
            <a:lvl9pPr marL="342900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0376-999B-4FE6-9DA3-0E0239663234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8FEC-103A-490D-83F5-A8C87F54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800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0376-999B-4FE6-9DA3-0E0239663234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8FEC-103A-490D-83F5-A8C87F54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0942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9694" y="609600"/>
            <a:ext cx="1223197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1" y="609600"/>
            <a:ext cx="6618891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0376-999B-4FE6-9DA3-0E0239663234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8FEC-103A-490D-83F5-A8C87F54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557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37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0376-999B-4FE6-9DA3-0E0239663234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8FEC-103A-490D-83F5-A8C87F54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631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2" y="2700868"/>
            <a:ext cx="8059376" cy="1826581"/>
          </a:xfrm>
        </p:spPr>
        <p:txBody>
          <a:bodyPr anchor="b"/>
          <a:lstStyle>
            <a:lvl1pPr algn="l">
              <a:defRPr sz="375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002" y="4527448"/>
            <a:ext cx="8059376" cy="860400"/>
          </a:xfrm>
        </p:spPr>
        <p:txBody>
          <a:bodyPr anchor="t"/>
          <a:lstStyle>
            <a:lvl1pPr marL="0" indent="0" algn="l">
              <a:buNone/>
              <a:defRPr sz="1875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28625" indent="0">
              <a:buNone/>
              <a:defRPr sz="1688">
                <a:solidFill>
                  <a:schemeClr val="tx1">
                    <a:tint val="75000"/>
                  </a:schemeClr>
                </a:solidFill>
              </a:defRPr>
            </a:lvl2pPr>
            <a:lvl3pPr marL="8572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8587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4pPr>
            <a:lvl5pPr marL="171450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5pPr>
            <a:lvl6pPr marL="214312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6pPr>
            <a:lvl7pPr marL="257175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7pPr>
            <a:lvl8pPr marL="300037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8pPr>
            <a:lvl9pPr marL="342900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0376-999B-4FE6-9DA3-0E0239663234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8FEC-103A-490D-83F5-A8C87F54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084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1" y="2160589"/>
            <a:ext cx="3922533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1847" y="2160590"/>
            <a:ext cx="3922532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0376-999B-4FE6-9DA3-0E0239663234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8FEC-103A-490D-83F5-A8C87F54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003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511" y="2160983"/>
            <a:ext cx="3924022" cy="576262"/>
          </a:xfrm>
        </p:spPr>
        <p:txBody>
          <a:bodyPr anchor="b">
            <a:noAutofit/>
          </a:bodyPr>
          <a:lstStyle>
            <a:lvl1pPr marL="0" indent="0">
              <a:buNone/>
              <a:defRPr sz="2250" b="0"/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511" y="2737246"/>
            <a:ext cx="392402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0359" y="2160983"/>
            <a:ext cx="3924017" cy="576262"/>
          </a:xfrm>
        </p:spPr>
        <p:txBody>
          <a:bodyPr anchor="b">
            <a:noAutofit/>
          </a:bodyPr>
          <a:lstStyle>
            <a:lvl1pPr marL="0" indent="0">
              <a:buNone/>
              <a:defRPr sz="2250" b="0"/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0360" y="2737246"/>
            <a:ext cx="3924016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0376-999B-4FE6-9DA3-0E0239663234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8FEC-103A-490D-83F5-A8C87F54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389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1" y="609600"/>
            <a:ext cx="8059376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0376-999B-4FE6-9DA3-0E0239663234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8FEC-103A-490D-83F5-A8C87F54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910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0376-999B-4FE6-9DA3-0E0239663234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8FEC-103A-490D-83F5-A8C87F54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644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1" y="1498604"/>
            <a:ext cx="3613620" cy="1278466"/>
          </a:xfrm>
        </p:spPr>
        <p:txBody>
          <a:bodyPr anchor="b">
            <a:normAutofit/>
          </a:bodyPr>
          <a:lstStyle>
            <a:lvl1pPr>
              <a:defRPr sz="187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2933" y="514925"/>
            <a:ext cx="4231445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001" y="2777069"/>
            <a:ext cx="3613620" cy="2584449"/>
          </a:xfrm>
        </p:spPr>
        <p:txBody>
          <a:bodyPr>
            <a:normAutofit/>
          </a:bodyPr>
          <a:lstStyle>
            <a:lvl1pPr marL="0" indent="0">
              <a:buNone/>
              <a:defRPr sz="1313"/>
            </a:lvl1pPr>
            <a:lvl2pPr marL="428497" indent="0">
              <a:buNone/>
              <a:defRPr sz="1313"/>
            </a:lvl2pPr>
            <a:lvl3pPr marL="856993" indent="0">
              <a:buNone/>
              <a:defRPr sz="1125"/>
            </a:lvl3pPr>
            <a:lvl4pPr marL="1285490" indent="0">
              <a:buNone/>
              <a:defRPr sz="938"/>
            </a:lvl4pPr>
            <a:lvl5pPr marL="1713985" indent="0">
              <a:buNone/>
              <a:defRPr sz="938"/>
            </a:lvl5pPr>
            <a:lvl6pPr marL="2142482" indent="0">
              <a:buNone/>
              <a:defRPr sz="938"/>
            </a:lvl6pPr>
            <a:lvl7pPr marL="2570978" indent="0">
              <a:buNone/>
              <a:defRPr sz="938"/>
            </a:lvl7pPr>
            <a:lvl8pPr marL="2999475" indent="0">
              <a:buNone/>
              <a:defRPr sz="938"/>
            </a:lvl8pPr>
            <a:lvl9pPr marL="3427972" indent="0">
              <a:buNone/>
              <a:defRPr sz="93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0376-999B-4FE6-9DA3-0E0239663234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8FEC-103A-490D-83F5-A8C87F54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947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1" y="4800600"/>
            <a:ext cx="8059375" cy="566738"/>
          </a:xfrm>
        </p:spPr>
        <p:txBody>
          <a:bodyPr anchor="b">
            <a:normAutofit/>
          </a:bodyPr>
          <a:lstStyle>
            <a:lvl1pPr algn="l">
              <a:defRPr sz="225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35001" y="609600"/>
            <a:ext cx="8059376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500"/>
            </a:lvl1pPr>
            <a:lvl2pPr marL="428625" indent="0">
              <a:buNone/>
              <a:defRPr sz="1500"/>
            </a:lvl2pPr>
            <a:lvl3pPr marL="857250" indent="0">
              <a:buNone/>
              <a:defRPr sz="1500"/>
            </a:lvl3pPr>
            <a:lvl4pPr marL="1285875" indent="0">
              <a:buNone/>
              <a:defRPr sz="1500"/>
            </a:lvl4pPr>
            <a:lvl5pPr marL="1714500" indent="0">
              <a:buNone/>
              <a:defRPr sz="1500"/>
            </a:lvl5pPr>
            <a:lvl6pPr marL="2143125" indent="0">
              <a:buNone/>
              <a:defRPr sz="1500"/>
            </a:lvl6pPr>
            <a:lvl7pPr marL="2571750" indent="0">
              <a:buNone/>
              <a:defRPr sz="1500"/>
            </a:lvl7pPr>
            <a:lvl8pPr marL="3000375" indent="0">
              <a:buNone/>
              <a:defRPr sz="1500"/>
            </a:lvl8pPr>
            <a:lvl9pPr marL="34290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001" y="5367338"/>
            <a:ext cx="8059375" cy="674024"/>
          </a:xfrm>
        </p:spPr>
        <p:txBody>
          <a:bodyPr>
            <a:normAutofit/>
          </a:bodyPr>
          <a:lstStyle>
            <a:lvl1pPr marL="0" indent="0">
              <a:buNone/>
              <a:defRPr sz="1125"/>
            </a:lvl1pPr>
            <a:lvl2pPr marL="428625" indent="0">
              <a:buNone/>
              <a:defRPr sz="1125"/>
            </a:lvl2pPr>
            <a:lvl3pPr marL="857250" indent="0">
              <a:buNone/>
              <a:defRPr sz="938"/>
            </a:lvl3pPr>
            <a:lvl4pPr marL="1285875" indent="0">
              <a:buNone/>
              <a:defRPr sz="844"/>
            </a:lvl4pPr>
            <a:lvl5pPr marL="1714500" indent="0">
              <a:buNone/>
              <a:defRPr sz="844"/>
            </a:lvl5pPr>
            <a:lvl6pPr marL="2143125" indent="0">
              <a:buNone/>
              <a:defRPr sz="844"/>
            </a:lvl6pPr>
            <a:lvl7pPr marL="2571750" indent="0">
              <a:buNone/>
              <a:defRPr sz="844"/>
            </a:lvl7pPr>
            <a:lvl8pPr marL="3000375" indent="0">
              <a:buNone/>
              <a:defRPr sz="844"/>
            </a:lvl8pPr>
            <a:lvl9pPr marL="3429000" indent="0">
              <a:buNone/>
              <a:defRPr sz="844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0376-999B-4FE6-9DA3-0E0239663234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8FEC-103A-490D-83F5-A8C87F54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646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1430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5001" y="609600"/>
            <a:ext cx="8059376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001" y="2160590"/>
            <a:ext cx="8059376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54813" y="6041363"/>
            <a:ext cx="8549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F0376-999B-4FE6-9DA3-0E0239663234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35001" y="6041363"/>
            <a:ext cx="59040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53747" y="6041363"/>
            <a:ext cx="6406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44">
                <a:solidFill>
                  <a:schemeClr val="accent1"/>
                </a:solidFill>
              </a:defRPr>
            </a:lvl1pPr>
          </a:lstStyle>
          <a:p>
            <a:fld id="{32898FEC-103A-490D-83F5-A8C87F54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527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p:txStyles>
    <p:titleStyle>
      <a:lvl1pPr algn="l" defTabSz="428625" rtl="0" eaLnBrk="1" latinLnBrk="0" hangingPunct="1">
        <a:spcBef>
          <a:spcPct val="0"/>
        </a:spcBef>
        <a:buNone/>
        <a:defRPr sz="3375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21469" indent="-321469" algn="l" defTabSz="428625" rtl="0" eaLnBrk="1" latinLnBrk="0" hangingPunct="1">
        <a:spcBef>
          <a:spcPts val="93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96516" indent="-267891" algn="l" defTabSz="428625" rtl="0" eaLnBrk="1" latinLnBrk="0" hangingPunct="1">
        <a:spcBef>
          <a:spcPts val="93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071563" indent="-214313" algn="l" defTabSz="428625" rtl="0" eaLnBrk="1" latinLnBrk="0" hangingPunct="1">
        <a:spcBef>
          <a:spcPts val="93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500188" indent="-214313" algn="l" defTabSz="428625" rtl="0" eaLnBrk="1" latinLnBrk="0" hangingPunct="1">
        <a:spcBef>
          <a:spcPts val="93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2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928813" indent="-214313" algn="l" defTabSz="428625" rtl="0" eaLnBrk="1" latinLnBrk="0" hangingPunct="1">
        <a:spcBef>
          <a:spcPts val="93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2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357438" indent="-214313" algn="l" defTabSz="428625" rtl="0" eaLnBrk="1" latinLnBrk="0" hangingPunct="1">
        <a:spcBef>
          <a:spcPts val="93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2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786063" indent="-214313" algn="l" defTabSz="428625" rtl="0" eaLnBrk="1" latinLnBrk="0" hangingPunct="1">
        <a:spcBef>
          <a:spcPts val="93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2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214688" indent="-214313" algn="l" defTabSz="428625" rtl="0" eaLnBrk="1" latinLnBrk="0" hangingPunct="1">
        <a:spcBef>
          <a:spcPts val="93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2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643313" indent="-214313" algn="l" defTabSz="428625" rtl="0" eaLnBrk="1" latinLnBrk="0" hangingPunct="1">
        <a:spcBef>
          <a:spcPts val="93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2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8625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1pPr>
      <a:lvl2pPr marL="428625" algn="l" defTabSz="428625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algn="l" defTabSz="428625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3pPr>
      <a:lvl4pPr marL="1285875" algn="l" defTabSz="428625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4pPr>
      <a:lvl5pPr marL="1714500" algn="l" defTabSz="428625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5pPr>
      <a:lvl6pPr marL="2143125" algn="l" defTabSz="428625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6pPr>
      <a:lvl7pPr marL="2571750" algn="l" defTabSz="428625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7pPr>
      <a:lvl8pPr marL="3000375" algn="l" defTabSz="428625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8pPr>
      <a:lvl9pPr marL="3429000" algn="l" defTabSz="428625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g"/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g"/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7" Type="http://schemas.openxmlformats.org/officeDocument/2006/relationships/image" Target="../media/image8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g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C9E28645-2EA4-4C8E-B159-B69BB0D04C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430000" cy="685799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4B0DFF0-5A79-4311-AF00-67555C256851}"/>
              </a:ext>
            </a:extLst>
          </p:cNvPr>
          <p:cNvSpPr txBox="1"/>
          <p:nvPr/>
        </p:nvSpPr>
        <p:spPr>
          <a:xfrm>
            <a:off x="1913208" y="1786597"/>
            <a:ext cx="62038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       </a:t>
            </a:r>
            <a:r>
              <a:rPr lang="en-US" sz="7200" b="1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as-IN" sz="7200" b="1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7200" b="1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as-IN" sz="7200" b="1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7200" b="1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গ</a:t>
            </a:r>
            <a:r>
              <a:rPr lang="as-IN" sz="7200" b="1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7200" b="1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 </a:t>
            </a:r>
            <a:endParaRPr lang="en-US" sz="6600" b="1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717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B21C54-2CA2-41A0-9F4F-057FD6AAA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366" y="369259"/>
            <a:ext cx="10287758" cy="847104"/>
          </a:xfrm>
        </p:spPr>
        <p:txBody>
          <a:bodyPr>
            <a:normAutofit/>
          </a:bodyPr>
          <a:lstStyle/>
          <a:p>
            <a:pPr algn="ctr"/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সম্পত্তির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উত্তরাধিকারে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বৈষম্য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F9697117-84C6-4042-ABC4-0DFDFFFEAA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876" y="1216363"/>
            <a:ext cx="3217253" cy="3890209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6A1BC2F-F457-44F1-8669-EE0ABA0D76D2}"/>
              </a:ext>
            </a:extLst>
          </p:cNvPr>
          <p:cNvSpPr txBox="1"/>
          <p:nvPr/>
        </p:nvSpPr>
        <p:spPr>
          <a:xfrm>
            <a:off x="351692" y="5210376"/>
            <a:ext cx="108419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সাধারণত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নারীরা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সম্পত্তিতে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যে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ভাগ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পায়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ছেলেরা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প্রতারণার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মাধ্যমে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নিজের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নামে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লিখে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নেয়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অনেক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পরিবারে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মেয়েরা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সম্পত্তিতে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কোন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ভাগই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পায়না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FC9CF4A0-83E2-4E71-A1CA-8A1F03F00B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6374" y="1216362"/>
            <a:ext cx="3217252" cy="389020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378B21AE-87E3-474B-B09B-2A9369482A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4871" y="1216364"/>
            <a:ext cx="3217252" cy="3890208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9233168" y="6096000"/>
            <a:ext cx="2057400" cy="40538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মাসুদ</a:t>
            </a:r>
            <a:r>
              <a:rPr lang="en-US" sz="1600" dirty="0" smtClean="0"/>
              <a:t> </a:t>
            </a:r>
            <a:r>
              <a:rPr lang="en-US" sz="1600" dirty="0" err="1" smtClean="0"/>
              <a:t>স্যার</a:t>
            </a:r>
            <a:r>
              <a:rPr lang="en-US" sz="1600" dirty="0" smtClean="0"/>
              <a:t> </a:t>
            </a:r>
            <a:r>
              <a:rPr lang="en-US" sz="1600" dirty="0" err="1" smtClean="0"/>
              <a:t>স,ই,ক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46675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2FEDC4-D00B-444F-9A6E-271150319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060" y="370110"/>
            <a:ext cx="10043885" cy="657328"/>
          </a:xfrm>
        </p:spPr>
        <p:txBody>
          <a:bodyPr anchor="t">
            <a:noAutofit/>
          </a:bodyPr>
          <a:lstStyle/>
          <a:p>
            <a:pPr algn="ctr"/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খাদ্য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পরিবেশনে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বৈষম্য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3E9B6A65-4ED6-4AE4-8C30-CA25A78498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312" y="1322363"/>
            <a:ext cx="3359394" cy="4266739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6E99D09-A32A-48A1-A7ED-D92EA117180C}"/>
              </a:ext>
            </a:extLst>
          </p:cNvPr>
          <p:cNvSpPr txBox="1"/>
          <p:nvPr/>
        </p:nvSpPr>
        <p:spPr>
          <a:xfrm>
            <a:off x="230135" y="5841559"/>
            <a:ext cx="109697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বড়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মাছের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মাথা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দুধের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ছেলের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থালায়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পরিবেশন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হয়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0D4C5B0E-1BE9-4AA4-A2E1-2CBFA0A6E6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8756" y="1322363"/>
            <a:ext cx="3232931" cy="426673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B39F9C98-73F9-46DF-9C13-B13F300B535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553" y="1322363"/>
            <a:ext cx="3155918" cy="4266739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9233168" y="6096000"/>
            <a:ext cx="2057400" cy="40538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মাসুদ</a:t>
            </a:r>
            <a:r>
              <a:rPr lang="en-US" sz="1600" dirty="0" smtClean="0"/>
              <a:t> </a:t>
            </a:r>
            <a:r>
              <a:rPr lang="en-US" sz="1600" dirty="0" err="1" smtClean="0"/>
              <a:t>স্যার</a:t>
            </a:r>
            <a:r>
              <a:rPr lang="en-US" sz="1600" dirty="0" smtClean="0"/>
              <a:t> </a:t>
            </a:r>
            <a:r>
              <a:rPr lang="en-US" sz="1600" dirty="0" err="1" smtClean="0"/>
              <a:t>স,ই,ক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34062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FA6401-7F86-4BD1-B8CA-3CCC99B2F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374" y="367013"/>
            <a:ext cx="10421257" cy="1242715"/>
          </a:xfrm>
        </p:spPr>
        <p:txBody>
          <a:bodyPr anchor="t">
            <a:normAutofit/>
          </a:bodyPr>
          <a:lstStyle/>
          <a:p>
            <a:pPr algn="ctr"/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শিক্ষাক্ষেত্রে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বৈষম্য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xmlns="" id="{EC7ABDAD-01EE-472C-AA88-16B62B1FD4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369" y="1336431"/>
            <a:ext cx="3706781" cy="3643532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F070F231-912B-4932-8173-565446B8E0AB}"/>
              </a:ext>
            </a:extLst>
          </p:cNvPr>
          <p:cNvSpPr txBox="1"/>
          <p:nvPr/>
        </p:nvSpPr>
        <p:spPr>
          <a:xfrm>
            <a:off x="504373" y="5290658"/>
            <a:ext cx="104191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অনেক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পরিবারেই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পুত্র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সন্তানের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জন্য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যথাসাধ্য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শিক্ষার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ব্যবস্থা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হলেও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কন্যা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সন্তানের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জন্য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ততখানি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হয়না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7FCEF3A5-F55D-4668-A66B-2308BDD475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8640" y="1336430"/>
            <a:ext cx="3044924" cy="3643531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xmlns="" id="{FC5E5CD1-26E9-47F8-8531-7BE661E2191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0161" y="1336430"/>
            <a:ext cx="3269463" cy="3643530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9233168" y="6096000"/>
            <a:ext cx="2057400" cy="40538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মাসুদ</a:t>
            </a:r>
            <a:r>
              <a:rPr lang="en-US" sz="1600" dirty="0" smtClean="0"/>
              <a:t> </a:t>
            </a:r>
            <a:r>
              <a:rPr lang="en-US" sz="1600" dirty="0" err="1" smtClean="0"/>
              <a:t>স্যার</a:t>
            </a:r>
            <a:r>
              <a:rPr lang="en-US" sz="1600" dirty="0" smtClean="0"/>
              <a:t> </a:t>
            </a:r>
            <a:r>
              <a:rPr lang="en-US" sz="1600" dirty="0" err="1" smtClean="0"/>
              <a:t>স,ই,ক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91970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8CB7C5-1A37-4D11-9B6C-67D10DF19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073" y="570656"/>
            <a:ext cx="10757853" cy="1242715"/>
          </a:xfrm>
        </p:spPr>
        <p:txBody>
          <a:bodyPr anchor="t">
            <a:normAutofit/>
          </a:bodyPr>
          <a:lstStyle/>
          <a:p>
            <a:pPr algn="ctr"/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চলাফেরার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বৈষম্য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14" name="Content Placeholder 13">
            <a:extLst>
              <a:ext uri="{FF2B5EF4-FFF2-40B4-BE49-F238E27FC236}">
                <a16:creationId xmlns:a16="http://schemas.microsoft.com/office/drawing/2014/main" xmlns="" id="{8B0CE46E-3C74-443E-B1EE-73593920FC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5414" y="1477107"/>
            <a:ext cx="3059170" cy="3812343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C0EEAAD-8490-4B5C-857F-F69508817457}"/>
              </a:ext>
            </a:extLst>
          </p:cNvPr>
          <p:cNvSpPr txBox="1"/>
          <p:nvPr/>
        </p:nvSpPr>
        <p:spPr>
          <a:xfrm>
            <a:off x="900421" y="5380892"/>
            <a:ext cx="96291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মহিলাদেরকে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বিভিন্ন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ক্ষেত্রে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যেকোন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অনুষ্ঠানে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রাতের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যেকোন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সময়ে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চলাফেরার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ওপর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নিষেধাজ্ঞা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রয়েছে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197BF27E-6B52-4055-A92E-B80504B0FD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826" y="1477108"/>
            <a:ext cx="3059170" cy="3812344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50ED804D-2DBC-4EA6-B2E5-E3BC14D93A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6005" y="1477108"/>
            <a:ext cx="3059169" cy="3812343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9233168" y="6096000"/>
            <a:ext cx="2057400" cy="40538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মাসুদ</a:t>
            </a:r>
            <a:r>
              <a:rPr lang="en-US" sz="1600" dirty="0" smtClean="0"/>
              <a:t> </a:t>
            </a:r>
            <a:r>
              <a:rPr lang="en-US" sz="1600" dirty="0" err="1" smtClean="0"/>
              <a:t>স্যার</a:t>
            </a:r>
            <a:r>
              <a:rPr lang="en-US" sz="1600" dirty="0" smtClean="0"/>
              <a:t> </a:t>
            </a:r>
            <a:r>
              <a:rPr lang="en-US" sz="1600" dirty="0" err="1" smtClean="0"/>
              <a:t>স,ই,ক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88279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007B18-FA9C-4082-B826-C056C160A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575" y="250192"/>
            <a:ext cx="10311619" cy="799801"/>
          </a:xfrm>
        </p:spPr>
        <p:txBody>
          <a:bodyPr anchor="t">
            <a:normAutofit/>
          </a:bodyPr>
          <a:lstStyle/>
          <a:p>
            <a:pPr algn="ctr"/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শ্রমমূল্য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বৈষম্য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xmlns="" id="{1476193A-4FF2-4A55-9EB4-47599C855E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803" y="1248503"/>
            <a:ext cx="3432514" cy="4266029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40AA173F-6524-4ADE-962D-068FCBA15571}"/>
              </a:ext>
            </a:extLst>
          </p:cNvPr>
          <p:cNvSpPr txBox="1"/>
          <p:nvPr/>
        </p:nvSpPr>
        <p:spPr>
          <a:xfrm>
            <a:off x="270803" y="5738083"/>
            <a:ext cx="108883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বিভিন্ন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পেশায়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নারীদেরকে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পুরুষের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তুলনায়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কম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পারিশ্রমিক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দেয়া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হয়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E8C1D21E-0C39-46D9-858B-EC6FD77D2D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8744" y="1248501"/>
            <a:ext cx="3432514" cy="426602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5BA3B654-C71A-49EB-87DD-FDC310BE03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685" y="1248502"/>
            <a:ext cx="3432514" cy="4266029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9233168" y="6096000"/>
            <a:ext cx="2057400" cy="40538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মাসুদ</a:t>
            </a:r>
            <a:r>
              <a:rPr lang="en-US" sz="1600" dirty="0" smtClean="0"/>
              <a:t> </a:t>
            </a:r>
            <a:r>
              <a:rPr lang="en-US" sz="1600" dirty="0" err="1" smtClean="0"/>
              <a:t>স্যার</a:t>
            </a:r>
            <a:r>
              <a:rPr lang="en-US" sz="1600" dirty="0" smtClean="0"/>
              <a:t> </a:t>
            </a:r>
            <a:r>
              <a:rPr lang="en-US" sz="1600" dirty="0" err="1" smtClean="0"/>
              <a:t>স,ই,ক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34163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007B18-FA9C-4082-B826-C056C160A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575" y="361534"/>
            <a:ext cx="10311619" cy="799801"/>
          </a:xfrm>
        </p:spPr>
        <p:txBody>
          <a:bodyPr anchor="t">
            <a:normAutofit/>
          </a:bodyPr>
          <a:lstStyle/>
          <a:p>
            <a:pPr algn="ctr"/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সামাজিক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আচরণবিধিতে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বৈষম্য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562CDB3D-6388-4097-8392-DA45E97E58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575" y="1445455"/>
            <a:ext cx="4979596" cy="3629464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40AA173F-6524-4ADE-962D-068FCBA15571}"/>
              </a:ext>
            </a:extLst>
          </p:cNvPr>
          <p:cNvSpPr txBox="1"/>
          <p:nvPr/>
        </p:nvSpPr>
        <p:spPr>
          <a:xfrm>
            <a:off x="242667" y="5758182"/>
            <a:ext cx="10944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নারীর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জন্য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নির্দিষ্ট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কিছু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আচরণবিধি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নির্ধারিত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করে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দেয়া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হয়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0CFB3B97-8402-45C0-898E-11B85AF845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5831" y="1445455"/>
            <a:ext cx="4979596" cy="3629463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9233168" y="6096000"/>
            <a:ext cx="2057400" cy="40538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মাসুদ</a:t>
            </a:r>
            <a:r>
              <a:rPr lang="en-US" sz="1600" dirty="0" smtClean="0"/>
              <a:t> </a:t>
            </a:r>
            <a:r>
              <a:rPr lang="en-US" sz="1600" dirty="0" err="1" smtClean="0"/>
              <a:t>স্যার</a:t>
            </a:r>
            <a:r>
              <a:rPr lang="en-US" sz="1600" dirty="0" smtClean="0"/>
              <a:t> </a:t>
            </a:r>
            <a:r>
              <a:rPr lang="en-US" sz="1600" dirty="0" err="1" smtClean="0"/>
              <a:t>স,ই,ক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08954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007B18-FA9C-4082-B826-C056C160A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575" y="361534"/>
            <a:ext cx="10311619" cy="799801"/>
          </a:xfrm>
        </p:spPr>
        <p:txBody>
          <a:bodyPr anchor="t">
            <a:normAutofit/>
          </a:bodyPr>
          <a:lstStyle/>
          <a:p>
            <a:pPr algn="ctr"/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চাকরিক্ষেত্রে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বৈষম্য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269B4FD8-23D3-4583-B7C3-E3A4133A03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667" y="1321605"/>
            <a:ext cx="3443947" cy="3502856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40AA173F-6524-4ADE-962D-068FCBA15571}"/>
              </a:ext>
            </a:extLst>
          </p:cNvPr>
          <p:cNvSpPr txBox="1"/>
          <p:nvPr/>
        </p:nvSpPr>
        <p:spPr>
          <a:xfrm>
            <a:off x="242667" y="4994382"/>
            <a:ext cx="109446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কর্মক্ষেত্রে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পুরুষরা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বেশী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অগ্রাধিকার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পায়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অনেক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কর্মে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মেয়েদের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নিরুৎসাহিত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হয়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45A72E43-D286-4652-A6FB-0DA943346A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3386" y="1364566"/>
            <a:ext cx="3443946" cy="350285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19AC42B6-4DE7-45CE-ACC2-52D98FA62E9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3026" y="1321605"/>
            <a:ext cx="3443947" cy="3502856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9233168" y="6096000"/>
            <a:ext cx="2057400" cy="40538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মাসুদ</a:t>
            </a:r>
            <a:r>
              <a:rPr lang="en-US" sz="1600" dirty="0" smtClean="0"/>
              <a:t> </a:t>
            </a:r>
            <a:r>
              <a:rPr lang="en-US" sz="1600" dirty="0" err="1" smtClean="0"/>
              <a:t>স্যার</a:t>
            </a:r>
            <a:r>
              <a:rPr lang="en-US" sz="1600" dirty="0" smtClean="0"/>
              <a:t> </a:t>
            </a:r>
            <a:r>
              <a:rPr lang="en-US" sz="1600" dirty="0" err="1" smtClean="0"/>
              <a:t>স,ই,ক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50152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DE9342-5BB6-43C0-9B1F-0CBB0B921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422" y="0"/>
            <a:ext cx="8059376" cy="866274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n-US" sz="5401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মুল্যায়ন</a:t>
            </a:r>
            <a:endParaRPr lang="en-US" sz="5401" b="1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A1385A6-E45A-4E85-9FFB-0A70E0935B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590" y="866275"/>
            <a:ext cx="10747977" cy="599172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300" dirty="0" smtClean="0">
                <a:latin typeface="Nikosh" panose="02000000000000000000" pitchFamily="2" charset="0"/>
                <a:cs typeface="Nikosh" panose="02000000000000000000" pitchFamily="2" charset="0"/>
              </a:rPr>
              <a:t>১। </a:t>
            </a:r>
            <a:r>
              <a:rPr lang="en-US" sz="33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সামাজিক</a:t>
            </a:r>
            <a:r>
              <a:rPr lang="en-US" sz="33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3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অসমতা</a:t>
            </a:r>
            <a:r>
              <a:rPr lang="en-US" sz="33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3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সৃষ্টি</a:t>
            </a:r>
            <a:r>
              <a:rPr lang="en-US" sz="33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3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করছে</a:t>
            </a:r>
            <a:r>
              <a:rPr lang="en-US" sz="33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3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কে</a:t>
            </a:r>
            <a:r>
              <a:rPr lang="en-US" sz="3300" dirty="0" smtClean="0">
                <a:latin typeface="Nikosh" panose="02000000000000000000" pitchFamily="2" charset="0"/>
                <a:cs typeface="Nikosh" panose="02000000000000000000" pitchFamily="2" charset="0"/>
              </a:rPr>
              <a:t>?</a:t>
            </a:r>
          </a:p>
          <a:p>
            <a:pPr marL="0" indent="0">
              <a:buNone/>
            </a:pPr>
            <a:r>
              <a:rPr lang="en-US" sz="3300" dirty="0" smtClean="0">
                <a:latin typeface="Nikosh" panose="02000000000000000000" pitchFamily="2" charset="0"/>
                <a:cs typeface="Nikosh" panose="02000000000000000000" pitchFamily="2" charset="0"/>
              </a:rPr>
              <a:t>ক. </a:t>
            </a:r>
            <a:r>
              <a:rPr lang="en-US" sz="33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সরকার</a:t>
            </a:r>
            <a:r>
              <a:rPr lang="en-US" sz="3300" dirty="0" smtClean="0">
                <a:latin typeface="Nikosh" panose="02000000000000000000" pitchFamily="2" charset="0"/>
                <a:cs typeface="Nikosh" panose="02000000000000000000" pitchFamily="2" charset="0"/>
              </a:rPr>
              <a:t>		</a:t>
            </a:r>
            <a:r>
              <a:rPr lang="en-US" sz="33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খ.রাষ্ট্র</a:t>
            </a:r>
            <a:r>
              <a:rPr lang="en-US" sz="3300" dirty="0" smtClean="0">
                <a:latin typeface="Nikosh" panose="02000000000000000000" pitchFamily="2" charset="0"/>
                <a:cs typeface="Nikosh" panose="02000000000000000000" pitchFamily="2" charset="0"/>
              </a:rPr>
              <a:t>		</a:t>
            </a:r>
            <a:r>
              <a:rPr lang="en-US" sz="33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গ.সমাজ</a:t>
            </a:r>
            <a:r>
              <a:rPr lang="en-US" sz="3300" dirty="0" smtClean="0">
                <a:latin typeface="Nikosh" panose="02000000000000000000" pitchFamily="2" charset="0"/>
                <a:cs typeface="Nikosh" panose="02000000000000000000" pitchFamily="2" charset="0"/>
              </a:rPr>
              <a:t>			</a:t>
            </a:r>
            <a:r>
              <a:rPr lang="en-US" sz="33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ঘ.পরিবার</a:t>
            </a:r>
            <a:endParaRPr lang="en-US" sz="33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en-US" sz="3300" dirty="0" smtClean="0">
                <a:latin typeface="Nikosh" panose="02000000000000000000" pitchFamily="2" charset="0"/>
                <a:cs typeface="Nikosh" panose="02000000000000000000" pitchFamily="2" charset="0"/>
              </a:rPr>
              <a:t>২। </a:t>
            </a:r>
            <a:r>
              <a:rPr lang="en-US" sz="33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সামাজিক</a:t>
            </a:r>
            <a:r>
              <a:rPr lang="en-US" sz="33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3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অসমতাকে</a:t>
            </a:r>
            <a:r>
              <a:rPr lang="en-US" sz="33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3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স্বাভাবিক</a:t>
            </a:r>
            <a:r>
              <a:rPr lang="en-US" sz="33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3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বাস্তক</a:t>
            </a:r>
            <a:r>
              <a:rPr lang="en-US" sz="33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3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ভিত্তিক</a:t>
            </a:r>
            <a:r>
              <a:rPr lang="en-US" sz="3300" dirty="0" smtClean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33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নৈতিক</a:t>
            </a:r>
            <a:r>
              <a:rPr lang="en-US" sz="33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3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বলে</a:t>
            </a:r>
            <a:r>
              <a:rPr lang="en-US" sz="33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3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সমর্থন</a:t>
            </a:r>
            <a:r>
              <a:rPr lang="en-US" sz="33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3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করেছেন</a:t>
            </a:r>
            <a:r>
              <a:rPr lang="en-US" sz="33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3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কে</a:t>
            </a:r>
            <a:r>
              <a:rPr lang="en-US" sz="3300" dirty="0" smtClean="0">
                <a:latin typeface="Nikosh" panose="02000000000000000000" pitchFamily="2" charset="0"/>
                <a:cs typeface="Nikosh" panose="02000000000000000000" pitchFamily="2" charset="0"/>
              </a:rPr>
              <a:t>?</a:t>
            </a:r>
          </a:p>
          <a:p>
            <a:pPr marL="0" indent="0">
              <a:buNone/>
            </a:pPr>
            <a:r>
              <a:rPr lang="en-US" sz="3300" dirty="0" smtClean="0">
                <a:latin typeface="Nikosh" panose="02000000000000000000" pitchFamily="2" charset="0"/>
                <a:cs typeface="Nikosh" panose="02000000000000000000" pitchFamily="2" charset="0"/>
              </a:rPr>
              <a:t>ক. </a:t>
            </a:r>
            <a:r>
              <a:rPr lang="en-US" sz="33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মার্কস</a:t>
            </a:r>
            <a:r>
              <a:rPr lang="en-US" sz="3300" dirty="0" smtClean="0">
                <a:latin typeface="Nikosh" panose="02000000000000000000" pitchFamily="2" charset="0"/>
                <a:cs typeface="Nikosh" panose="02000000000000000000" pitchFamily="2" charset="0"/>
              </a:rPr>
              <a:t>			খ. </a:t>
            </a:r>
            <a:r>
              <a:rPr lang="en-US" sz="33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এরিস্টটল</a:t>
            </a:r>
            <a:r>
              <a:rPr lang="en-US" sz="3300" dirty="0" smtClean="0">
                <a:latin typeface="Nikosh" panose="02000000000000000000" pitchFamily="2" charset="0"/>
                <a:cs typeface="Nikosh" panose="02000000000000000000" pitchFamily="2" charset="0"/>
              </a:rPr>
              <a:t>		গ. </a:t>
            </a:r>
            <a:r>
              <a:rPr lang="en-US" sz="33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ওয়েবার</a:t>
            </a:r>
            <a:r>
              <a:rPr lang="en-US" sz="3300" dirty="0" smtClean="0">
                <a:latin typeface="Nikosh" panose="02000000000000000000" pitchFamily="2" charset="0"/>
                <a:cs typeface="Nikosh" panose="02000000000000000000" pitchFamily="2" charset="0"/>
              </a:rPr>
              <a:t>		ঘ. </a:t>
            </a:r>
            <a:r>
              <a:rPr lang="en-US" sz="33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নিউটন</a:t>
            </a:r>
            <a:endParaRPr lang="en-US" sz="33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en-US" sz="3300" dirty="0" smtClean="0">
                <a:latin typeface="Nikosh" panose="02000000000000000000" pitchFamily="2" charset="0"/>
                <a:cs typeface="Nikosh" panose="02000000000000000000" pitchFamily="2" charset="0"/>
              </a:rPr>
              <a:t>৩। </a:t>
            </a:r>
            <a:r>
              <a:rPr lang="en-US" sz="33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সামাজিক</a:t>
            </a:r>
            <a:r>
              <a:rPr lang="en-US" sz="33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3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অসমতার</a:t>
            </a:r>
            <a:r>
              <a:rPr lang="en-US" sz="33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3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জৈবিক</a:t>
            </a:r>
            <a:r>
              <a:rPr lang="en-US" sz="33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3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উপাদান</a:t>
            </a:r>
            <a:r>
              <a:rPr lang="en-US" sz="33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3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হল</a:t>
            </a:r>
            <a:r>
              <a:rPr lang="en-US" sz="3300" dirty="0" smtClean="0">
                <a:latin typeface="Nikosh" panose="02000000000000000000" pitchFamily="2" charset="0"/>
                <a:cs typeface="Nikosh" panose="02000000000000000000" pitchFamily="2" charset="0"/>
              </a:rPr>
              <a:t>-</a:t>
            </a:r>
          </a:p>
          <a:p>
            <a:pPr marL="0" indent="0">
              <a:buNone/>
            </a:pPr>
            <a:r>
              <a:rPr lang="en-US" sz="33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i.লিঙ্গ</a:t>
            </a:r>
            <a:r>
              <a:rPr lang="en-US" sz="3300" dirty="0" smtClean="0">
                <a:latin typeface="Nikosh" panose="02000000000000000000" pitchFamily="2" charset="0"/>
                <a:cs typeface="Nikosh" panose="02000000000000000000" pitchFamily="2" charset="0"/>
              </a:rPr>
              <a:t>					ii. </a:t>
            </a:r>
            <a:r>
              <a:rPr lang="en-US" sz="33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বয়স</a:t>
            </a:r>
            <a:r>
              <a:rPr lang="en-US" sz="3300" dirty="0" smtClean="0">
                <a:latin typeface="Nikosh" panose="02000000000000000000" pitchFamily="2" charset="0"/>
                <a:cs typeface="Nikosh" panose="02000000000000000000" pitchFamily="2" charset="0"/>
              </a:rPr>
              <a:t>					iii. </a:t>
            </a:r>
            <a:r>
              <a:rPr lang="en-US" sz="33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বুদ্ধিমত্তা</a:t>
            </a:r>
            <a:endParaRPr lang="en-US" sz="33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en-US" sz="33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নিচের</a:t>
            </a:r>
            <a:r>
              <a:rPr lang="en-US" sz="33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3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কোনটি</a:t>
            </a:r>
            <a:r>
              <a:rPr lang="en-US" sz="33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3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সঠিক</a:t>
            </a:r>
            <a:r>
              <a:rPr lang="en-US" sz="3300" dirty="0" smtClean="0">
                <a:latin typeface="Nikosh" panose="02000000000000000000" pitchFamily="2" charset="0"/>
                <a:cs typeface="Nikosh" panose="02000000000000000000" pitchFamily="2" charset="0"/>
              </a:rPr>
              <a:t>?</a:t>
            </a:r>
          </a:p>
          <a:p>
            <a:pPr marL="0" indent="0">
              <a:buNone/>
            </a:pPr>
            <a:r>
              <a:rPr lang="en-US" sz="3300" dirty="0" smtClean="0">
                <a:latin typeface="Nikosh" panose="02000000000000000000" pitchFamily="2" charset="0"/>
                <a:cs typeface="Nikosh" panose="02000000000000000000" pitchFamily="2" charset="0"/>
              </a:rPr>
              <a:t>ক. </a:t>
            </a:r>
            <a:r>
              <a:rPr lang="en-US" sz="33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i</a:t>
            </a:r>
            <a:r>
              <a:rPr lang="en-US" sz="3300" dirty="0" smtClean="0">
                <a:latin typeface="Nikosh" panose="02000000000000000000" pitchFamily="2" charset="0"/>
                <a:cs typeface="Nikosh" panose="02000000000000000000" pitchFamily="2" charset="0"/>
              </a:rPr>
              <a:t>  ও  ii	      খ. </a:t>
            </a:r>
            <a:r>
              <a:rPr lang="en-US" sz="33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i</a:t>
            </a:r>
            <a:r>
              <a:rPr lang="en-US" sz="3300" dirty="0" smtClean="0">
                <a:latin typeface="Nikosh" panose="02000000000000000000" pitchFamily="2" charset="0"/>
                <a:cs typeface="Nikosh" panose="02000000000000000000" pitchFamily="2" charset="0"/>
              </a:rPr>
              <a:t>  ও  iii			 গ. ii  ও  iii			 ঘ. </a:t>
            </a:r>
            <a:r>
              <a:rPr lang="en-US" sz="33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i</a:t>
            </a:r>
            <a:r>
              <a:rPr lang="en-US" sz="3300" dirty="0" smtClean="0">
                <a:latin typeface="Nikosh" panose="02000000000000000000" pitchFamily="2" charset="0"/>
                <a:cs typeface="Nikosh" panose="02000000000000000000" pitchFamily="2" charset="0"/>
              </a:rPr>
              <a:t>, ii ও iii</a:t>
            </a:r>
          </a:p>
          <a:p>
            <a:pPr marL="0" indent="0">
              <a:buNone/>
            </a:pPr>
            <a:endParaRPr lang="en-US" sz="33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en-US" sz="3300" dirty="0" smtClean="0">
                <a:latin typeface="Nikosh" panose="02000000000000000000" pitchFamily="2" charset="0"/>
                <a:cs typeface="Nikosh" panose="02000000000000000000" pitchFamily="2" charset="0"/>
              </a:rPr>
              <a:t>				</a:t>
            </a:r>
            <a:r>
              <a:rPr lang="en-US" sz="33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উত্তরমালাঃ</a:t>
            </a:r>
            <a:r>
              <a:rPr lang="en-US" sz="3300" dirty="0" smtClean="0">
                <a:latin typeface="Nikosh" panose="02000000000000000000" pitchFamily="2" charset="0"/>
                <a:cs typeface="Nikosh" panose="02000000000000000000" pitchFamily="2" charset="0"/>
              </a:rPr>
              <a:t> ১। গ,		২। খ,		৩। ঘ	</a:t>
            </a:r>
          </a:p>
          <a:p>
            <a:pPr marL="0" indent="0">
              <a:buNone/>
            </a:pPr>
            <a:endParaRPr lang="en-US" sz="33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endParaRPr lang="en-US" sz="32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	</a:t>
            </a:r>
          </a:p>
          <a:p>
            <a:pPr marL="0" indent="0">
              <a:buNone/>
            </a:pP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9233168" y="6096000"/>
            <a:ext cx="2057400" cy="40538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মাসুদ</a:t>
            </a:r>
            <a:r>
              <a:rPr lang="en-US" sz="1600" dirty="0" smtClean="0"/>
              <a:t> </a:t>
            </a:r>
            <a:r>
              <a:rPr lang="en-US" sz="1600" dirty="0" err="1" smtClean="0"/>
              <a:t>স্যার</a:t>
            </a:r>
            <a:r>
              <a:rPr lang="en-US" sz="1600" dirty="0" smtClean="0"/>
              <a:t> </a:t>
            </a:r>
            <a:r>
              <a:rPr lang="en-US" sz="1600" dirty="0" err="1" smtClean="0"/>
              <a:t>স,ই,ক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29249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137A9D-5339-48AB-84A2-7E2E0F5BA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1" y="320433"/>
            <a:ext cx="10339754" cy="1200834"/>
          </a:xfrm>
        </p:spPr>
        <p:txBody>
          <a:bodyPr>
            <a:normAutofit/>
          </a:bodyPr>
          <a:lstStyle/>
          <a:p>
            <a:pPr algn="ctr"/>
            <a:r>
              <a:rPr lang="en-US" sz="5401" dirty="0"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as-IN" sz="5401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5401" dirty="0">
                <a:latin typeface="Nikosh" panose="02000000000000000000" pitchFamily="2" charset="0"/>
                <a:cs typeface="Nikosh" panose="02000000000000000000" pitchFamily="2" charset="0"/>
              </a:rPr>
              <a:t>ড়</a:t>
            </a:r>
            <a:r>
              <a:rPr lang="as-IN" sz="5401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en-US" sz="5401" dirty="0">
                <a:latin typeface="Nikosh" panose="02000000000000000000" pitchFamily="2" charset="0"/>
                <a:cs typeface="Nikosh" panose="02000000000000000000" pitchFamily="2" charset="0"/>
              </a:rPr>
              <a:t>র </a:t>
            </a:r>
            <a:r>
              <a:rPr lang="as-IN" sz="5401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5401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5401" dirty="0">
                <a:latin typeface="Nikosh" panose="02000000000000000000" pitchFamily="2" charset="0"/>
                <a:cs typeface="Nikosh" panose="02000000000000000000" pitchFamily="2" charset="0"/>
              </a:rPr>
              <a:t>জ</a:t>
            </a:r>
            <a:r>
              <a:rPr lang="en-US" sz="540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C23F349-12E2-4D1A-B483-907B469B6C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371" y="1291955"/>
            <a:ext cx="10480429" cy="533343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দিলরুবা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একটি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গার্মেন্টস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ফ্যাক্টরিতে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কর্মরত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তিনি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লক্ষ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করলেন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নারী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পুরুষের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কর্মপরিবেশ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ভিন্ন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পারিবারিক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পরিবেশেও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দেখলেন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বয়স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বাড়ার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েসাথে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সাথে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তার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উপর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বিভিন্ন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বিধি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নিষেধ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আরোপিত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হচ্ছে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কিন্তু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তার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ভাইদের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ক্ষেত্রে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প্রযোজ্য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নয়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</a:p>
          <a:p>
            <a:pPr marL="0" indent="0">
              <a:buNone/>
            </a:pP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ক.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সামাজিকি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করণ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কাকে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বলে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?</a:t>
            </a:r>
          </a:p>
          <a:p>
            <a:pPr marL="0" indent="0">
              <a:buNone/>
            </a:pP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খ.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জেলা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প্রশাষক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কোন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ধরণের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কোন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কর্তৃত্ব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প্রয়োগ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করেন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?</a:t>
            </a:r>
          </a:p>
          <a:p>
            <a:pPr marL="0" indent="0">
              <a:buNone/>
            </a:pP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গ.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উদ্দীপকে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দিলরুবার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ক্ষেত্রে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সামাজিক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অসমতার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কোন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উপাদানটি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কার্যকর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আলোচনা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</a:p>
          <a:p>
            <a:pPr marL="0" indent="0">
              <a:buNone/>
            </a:pP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ঘ.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উদ্দীপকে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বর্নিত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উপাদানটির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প্রভাব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সামাজিক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অন্তরায়ের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কারন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তা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নিজের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ভাষায়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বিশ্লেষণ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32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403BA4C-4CFE-4406-B4E7-8E5E0AF8425C}"/>
              </a:ext>
            </a:extLst>
          </p:cNvPr>
          <p:cNvSpPr txBox="1"/>
          <p:nvPr/>
        </p:nvSpPr>
        <p:spPr>
          <a:xfrm>
            <a:off x="2846717" y="2122907"/>
            <a:ext cx="5450816" cy="611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375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9233168" y="6096000"/>
            <a:ext cx="2057400" cy="40538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মাসুদ</a:t>
            </a:r>
            <a:r>
              <a:rPr lang="en-US" sz="1600" dirty="0" smtClean="0"/>
              <a:t> </a:t>
            </a:r>
            <a:r>
              <a:rPr lang="en-US" sz="1600" dirty="0" err="1" smtClean="0"/>
              <a:t>স্যার</a:t>
            </a:r>
            <a:r>
              <a:rPr lang="en-US" sz="1600" dirty="0" smtClean="0"/>
              <a:t> </a:t>
            </a:r>
            <a:r>
              <a:rPr lang="en-US" sz="1600" dirty="0" err="1" smtClean="0"/>
              <a:t>স,ই,ক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18550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398156" cy="6857999"/>
          </a:xfrm>
        </p:spPr>
      </p:pic>
      <p:sp>
        <p:nvSpPr>
          <p:cNvPr id="4" name="Oval 3"/>
          <p:cNvSpPr/>
          <p:nvPr/>
        </p:nvSpPr>
        <p:spPr>
          <a:xfrm>
            <a:off x="9233168" y="6096000"/>
            <a:ext cx="2057400" cy="40538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মাসুদ</a:t>
            </a:r>
            <a:r>
              <a:rPr lang="en-US" sz="1600" dirty="0" smtClean="0"/>
              <a:t> </a:t>
            </a:r>
            <a:r>
              <a:rPr lang="en-US" sz="1600" dirty="0" err="1" smtClean="0"/>
              <a:t>স্যার</a:t>
            </a:r>
            <a:r>
              <a:rPr lang="en-US" sz="1600" dirty="0" smtClean="0"/>
              <a:t> </a:t>
            </a:r>
            <a:r>
              <a:rPr lang="en-US" sz="1600" dirty="0" err="1" smtClean="0"/>
              <a:t>স,ই,ক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EE9D199-2DF6-4D67-971E-6655C61D5D60}"/>
              </a:ext>
            </a:extLst>
          </p:cNvPr>
          <p:cNvSpPr txBox="1"/>
          <p:nvPr/>
        </p:nvSpPr>
        <p:spPr>
          <a:xfrm>
            <a:off x="4498935" y="2313567"/>
            <a:ext cx="309172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ধন</a:t>
            </a:r>
            <a:r>
              <a:rPr lang="as-IN" sz="8800" b="1" dirty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8800" b="1" dirty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য</a:t>
            </a:r>
            <a:r>
              <a:rPr lang="as-IN" sz="8800" b="1" dirty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en-US" sz="8800" b="1" dirty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8800" b="1" dirty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</a:t>
            </a:r>
            <a:r>
              <a:rPr lang="en-US" sz="8250" b="1" dirty="0">
                <a:solidFill>
                  <a:schemeClr val="accent5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1137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7F3C2E-A624-4D32-A097-3E404E924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887" y="371084"/>
            <a:ext cx="10222523" cy="1200834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প</a:t>
            </a: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চ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ি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40D8A8B-A8F8-483A-88E2-A046B62465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75506" y="3274454"/>
            <a:ext cx="5257531" cy="3144431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এ.কে.এম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মাসুদুজ্জামান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প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ভ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ষক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সমাজবি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জ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ঞ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ভ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গ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সরকারি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ইন্দুরকানি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কলেজ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ইন্দুরকানি,পিরোজপুর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মোবাইল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ন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ং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-০১৮১৮৩২১৫৬২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mzaman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274@gmail.com</a:t>
            </a:r>
            <a:endParaRPr lang="en-US" sz="2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5117329-872B-4830-8B6F-AADE7AB4F2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33037" y="2327968"/>
            <a:ext cx="4621460" cy="3768032"/>
          </a:xfrm>
        </p:spPr>
        <p:txBody>
          <a:bodyPr>
            <a:normAutofit fontScale="85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900" dirty="0" err="1">
                <a:latin typeface="Nikosh" panose="02000000000000000000" pitchFamily="2" charset="0"/>
                <a:cs typeface="Nikosh" panose="02000000000000000000" pitchFamily="2" charset="0"/>
              </a:rPr>
              <a:t>শ্রেণি</a:t>
            </a:r>
            <a:r>
              <a:rPr lang="en-US" sz="3900" dirty="0">
                <a:latin typeface="Nikosh" panose="02000000000000000000" pitchFamily="2" charset="0"/>
                <a:cs typeface="Nikosh" panose="02000000000000000000" pitchFamily="2" charset="0"/>
              </a:rPr>
              <a:t>     : </a:t>
            </a:r>
            <a:r>
              <a:rPr lang="en-US" sz="3900" dirty="0" err="1">
                <a:latin typeface="Nikosh" panose="02000000000000000000" pitchFamily="2" charset="0"/>
                <a:cs typeface="Nikosh" panose="02000000000000000000" pitchFamily="2" charset="0"/>
              </a:rPr>
              <a:t>একাদশ</a:t>
            </a:r>
            <a:endParaRPr lang="en-US" sz="39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900" dirty="0" err="1">
                <a:latin typeface="Nikosh" panose="02000000000000000000" pitchFamily="2" charset="0"/>
                <a:cs typeface="Nikosh" panose="02000000000000000000" pitchFamily="2" charset="0"/>
              </a:rPr>
              <a:t>বি</a:t>
            </a:r>
            <a:r>
              <a:rPr lang="as-IN" sz="3900" dirty="0">
                <a:latin typeface="Nikosh" panose="02000000000000000000" pitchFamily="2" charset="0"/>
                <a:cs typeface="Nikosh" panose="02000000000000000000" pitchFamily="2" charset="0"/>
              </a:rPr>
              <a:t>ষ</a:t>
            </a:r>
            <a:r>
              <a:rPr lang="en-US" sz="3900" dirty="0">
                <a:latin typeface="Nikosh" panose="02000000000000000000" pitchFamily="2" charset="0"/>
                <a:cs typeface="Nikosh" panose="02000000000000000000" pitchFamily="2" charset="0"/>
              </a:rPr>
              <a:t>য়    : </a:t>
            </a:r>
            <a:r>
              <a:rPr lang="as-IN" sz="3900" dirty="0"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en-US" sz="3900" dirty="0"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as-IN" sz="39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3900" dirty="0" err="1">
                <a:latin typeface="Nikosh" panose="02000000000000000000" pitchFamily="2" charset="0"/>
                <a:cs typeface="Nikosh" panose="02000000000000000000" pitchFamily="2" charset="0"/>
              </a:rPr>
              <a:t>জবিজ্ঞান</a:t>
            </a:r>
            <a:r>
              <a:rPr lang="en-US" sz="3900" dirty="0">
                <a:latin typeface="Nikosh" panose="02000000000000000000" pitchFamily="2" charset="0"/>
                <a:cs typeface="Nikosh" panose="02000000000000000000" pitchFamily="2" charset="0"/>
              </a:rPr>
              <a:t> ১ম প</a:t>
            </a:r>
            <a:r>
              <a:rPr lang="as-IN" sz="3900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39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as-IN" sz="39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endParaRPr lang="en-US" sz="39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900" dirty="0" err="1">
                <a:latin typeface="Nikosh" panose="02000000000000000000" pitchFamily="2" charset="0"/>
                <a:cs typeface="Nikosh" panose="02000000000000000000" pitchFamily="2" charset="0"/>
              </a:rPr>
              <a:t>অধ</a:t>
            </a:r>
            <a:r>
              <a:rPr lang="as-IN" sz="39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3900" dirty="0">
                <a:latin typeface="Nikosh" panose="02000000000000000000" pitchFamily="2" charset="0"/>
                <a:cs typeface="Nikosh" panose="02000000000000000000" pitchFamily="2" charset="0"/>
              </a:rPr>
              <a:t>য</a:t>
            </a:r>
            <a:r>
              <a:rPr lang="as-IN" sz="39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3900" dirty="0">
                <a:latin typeface="Nikosh" panose="02000000000000000000" pitchFamily="2" charset="0"/>
                <a:cs typeface="Nikosh" panose="02000000000000000000" pitchFamily="2" charset="0"/>
              </a:rPr>
              <a:t>য়   : </a:t>
            </a:r>
            <a:r>
              <a:rPr lang="en-US" sz="3900" dirty="0" err="1">
                <a:latin typeface="Nikosh" panose="02000000000000000000" pitchFamily="2" charset="0"/>
                <a:cs typeface="Nikosh" panose="02000000000000000000" pitchFamily="2" charset="0"/>
              </a:rPr>
              <a:t>অষ্টম</a:t>
            </a:r>
            <a:r>
              <a:rPr lang="en-US" sz="3900" dirty="0">
                <a:latin typeface="Nikosh" panose="02000000000000000000" pitchFamily="2" charset="0"/>
                <a:cs typeface="Nikosh" panose="02000000000000000000" pitchFamily="2" charset="0"/>
              </a:rPr>
              <a:t>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9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সাধারণ</a:t>
            </a:r>
            <a:r>
              <a:rPr lang="en-US" sz="39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9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পাঠ</a:t>
            </a:r>
            <a:r>
              <a:rPr lang="en-US" sz="3900" dirty="0" smtClean="0">
                <a:latin typeface="Nikosh" panose="02000000000000000000" pitchFamily="2" charset="0"/>
                <a:cs typeface="Nikosh" panose="02000000000000000000" pitchFamily="2" charset="0"/>
              </a:rPr>
              <a:t>  : </a:t>
            </a:r>
            <a:r>
              <a:rPr lang="en-US" sz="39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সামাজিক</a:t>
            </a:r>
            <a:r>
              <a:rPr lang="en-US" sz="39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9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স্তর</a:t>
            </a:r>
            <a:r>
              <a:rPr lang="en-US" sz="39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9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বিন্যাস</a:t>
            </a:r>
            <a:r>
              <a:rPr lang="en-US" sz="3900" dirty="0" smtClean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39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অসমতা</a:t>
            </a:r>
            <a:endParaRPr lang="en-US" sz="39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9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বিশেষ</a:t>
            </a:r>
            <a:r>
              <a:rPr lang="en-US" sz="39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9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পাঠ</a:t>
            </a:r>
            <a:r>
              <a:rPr lang="en-US" sz="3900" dirty="0" smtClean="0">
                <a:latin typeface="Nikosh" panose="02000000000000000000" pitchFamily="2" charset="0"/>
                <a:cs typeface="Nikosh" panose="02000000000000000000" pitchFamily="2" charset="0"/>
              </a:rPr>
              <a:t>: </a:t>
            </a:r>
            <a:r>
              <a:rPr lang="en-US" sz="3800" dirty="0" err="1">
                <a:latin typeface="Nikosh" panose="02000000000000000000" pitchFamily="2" charset="0"/>
                <a:cs typeface="Nikosh" panose="02000000000000000000" pitchFamily="2" charset="0"/>
              </a:rPr>
              <a:t>জেন্ডার</a:t>
            </a:r>
            <a:r>
              <a:rPr lang="en-US" sz="3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800" dirty="0" err="1">
                <a:latin typeface="Nikosh" panose="02000000000000000000" pitchFamily="2" charset="0"/>
                <a:cs typeface="Nikosh" panose="02000000000000000000" pitchFamily="2" charset="0"/>
              </a:rPr>
              <a:t>ধারনা</a:t>
            </a:r>
            <a:r>
              <a:rPr lang="en-US" sz="38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800" dirty="0" err="1">
                <a:latin typeface="Nikosh" panose="02000000000000000000" pitchFamily="2" charset="0"/>
                <a:cs typeface="Nikosh" panose="02000000000000000000" pitchFamily="2" charset="0"/>
              </a:rPr>
              <a:t>জেন্ডারের</a:t>
            </a:r>
            <a:r>
              <a:rPr lang="en-US" sz="3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800" dirty="0" err="1">
                <a:latin typeface="Nikosh" panose="02000000000000000000" pitchFamily="2" charset="0"/>
                <a:cs typeface="Nikosh" panose="02000000000000000000" pitchFamily="2" charset="0"/>
              </a:rPr>
              <a:t>ভিত্তিতে</a:t>
            </a:r>
            <a:r>
              <a:rPr lang="en-US" sz="3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800" dirty="0" err="1">
                <a:latin typeface="Nikosh" panose="02000000000000000000" pitchFamily="2" charset="0"/>
                <a:cs typeface="Nikosh" panose="02000000000000000000" pitchFamily="2" charset="0"/>
              </a:rPr>
              <a:t>সৃষ্ট</a:t>
            </a:r>
            <a:r>
              <a:rPr lang="en-US" sz="3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800" dirty="0" err="1">
                <a:latin typeface="Nikosh" panose="02000000000000000000" pitchFamily="2" charset="0"/>
                <a:cs typeface="Nikosh" panose="02000000000000000000" pitchFamily="2" charset="0"/>
              </a:rPr>
              <a:t>সামাজিক</a:t>
            </a:r>
            <a:r>
              <a:rPr lang="en-US" sz="3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800" dirty="0" err="1">
                <a:latin typeface="Nikosh" panose="02000000000000000000" pitchFamily="2" charset="0"/>
                <a:cs typeface="Nikosh" panose="02000000000000000000" pitchFamily="2" charset="0"/>
              </a:rPr>
              <a:t>বৈষম্যের</a:t>
            </a:r>
            <a:r>
              <a:rPr lang="en-US" sz="3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প্রভাব</a:t>
            </a:r>
            <a:endParaRPr lang="en-US" sz="39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9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সময়</a:t>
            </a:r>
            <a:r>
              <a:rPr lang="en-US" sz="3900" dirty="0" smtClean="0">
                <a:latin typeface="Nikosh" panose="02000000000000000000" pitchFamily="2" charset="0"/>
                <a:cs typeface="Nikosh" panose="02000000000000000000" pitchFamily="2" charset="0"/>
              </a:rPr>
              <a:t>     </a:t>
            </a:r>
            <a:r>
              <a:rPr lang="en-US" sz="3900" dirty="0">
                <a:latin typeface="Nikosh" panose="02000000000000000000" pitchFamily="2" charset="0"/>
                <a:cs typeface="Nikosh" panose="02000000000000000000" pitchFamily="2" charset="0"/>
              </a:rPr>
              <a:t>: </a:t>
            </a:r>
            <a:r>
              <a:rPr lang="en-US" sz="3900" dirty="0" smtClean="0">
                <a:latin typeface="Nikosh" panose="02000000000000000000" pitchFamily="2" charset="0"/>
                <a:cs typeface="Nikosh" panose="02000000000000000000" pitchFamily="2" charset="0"/>
              </a:rPr>
              <a:t>৪৫ </a:t>
            </a:r>
            <a:r>
              <a:rPr lang="en-US" sz="3900" dirty="0" err="1">
                <a:latin typeface="Nikosh" panose="02000000000000000000" pitchFamily="2" charset="0"/>
                <a:cs typeface="Nikosh" panose="02000000000000000000" pitchFamily="2" charset="0"/>
              </a:rPr>
              <a:t>মিনিট</a:t>
            </a:r>
            <a:r>
              <a:rPr lang="en-US" sz="39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39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39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3375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1412" y="381794"/>
            <a:ext cx="1785185" cy="2380247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9233168" y="6096000"/>
            <a:ext cx="2057400" cy="40538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মাসুদ</a:t>
            </a:r>
            <a:r>
              <a:rPr lang="en-US" sz="1600" dirty="0" smtClean="0"/>
              <a:t> </a:t>
            </a:r>
            <a:r>
              <a:rPr lang="en-US" sz="1600" dirty="0" err="1" smtClean="0"/>
              <a:t>স্যার</a:t>
            </a:r>
            <a:r>
              <a:rPr lang="en-US" sz="1600" dirty="0" smtClean="0"/>
              <a:t> </a:t>
            </a:r>
            <a:r>
              <a:rPr lang="en-US" sz="1600" dirty="0" err="1" smtClean="0"/>
              <a:t>স,ই,ক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55208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0FEBA1-3DD1-402B-8329-CBD704058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690" y="184034"/>
            <a:ext cx="9718620" cy="658508"/>
          </a:xfrm>
        </p:spPr>
        <p:txBody>
          <a:bodyPr anchor="t">
            <a:noAutofit/>
          </a:bodyPr>
          <a:lstStyle/>
          <a:p>
            <a:pPr algn="ctr"/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নিচের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ছবিগুলো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লক্ষ্য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কর</a:t>
            </a:r>
            <a:endParaRPr lang="en-US" sz="4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xmlns="" id="{173D2332-2B00-4336-B5C3-EB8FD2421D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331" y="1010292"/>
            <a:ext cx="3028950" cy="2534766"/>
          </a:xfr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7668B040-6260-4EEB-96B6-326C218B96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8447" y="1010292"/>
            <a:ext cx="3324222" cy="253476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DB9DB1F2-EC36-4083-9D0C-8EC8C24D1D0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531" y="3728592"/>
            <a:ext cx="2952750" cy="27776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00A8533B-EC9E-47D6-AE74-89F46AE5EFE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8447" y="3728592"/>
            <a:ext cx="3324222" cy="277762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23F22E68-1462-4511-B053-D41BEC1380D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2889" y="3712807"/>
            <a:ext cx="3021770" cy="277762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CAC342C5-12B8-4B1A-94D1-6BF071C02BE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2888" y="1010292"/>
            <a:ext cx="3021770" cy="2534766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9233168" y="6096000"/>
            <a:ext cx="2057400" cy="40538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মাসুদ</a:t>
            </a:r>
            <a:r>
              <a:rPr lang="en-US" sz="1600" dirty="0" smtClean="0"/>
              <a:t> </a:t>
            </a:r>
            <a:r>
              <a:rPr lang="en-US" sz="1600" dirty="0" err="1" smtClean="0"/>
              <a:t>স্যার</a:t>
            </a:r>
            <a:r>
              <a:rPr lang="en-US" sz="1600" dirty="0" smtClean="0"/>
              <a:t> </a:t>
            </a:r>
            <a:r>
              <a:rPr lang="en-US" sz="1600" dirty="0" err="1" smtClean="0"/>
              <a:t>স,ই,ক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2621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CBD1243-E3A7-4453-A9A3-9E20E0116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170" y="1197636"/>
            <a:ext cx="10016197" cy="1200834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আ</a:t>
            </a:r>
            <a:r>
              <a:rPr lang="as-IN" sz="4800" dirty="0">
                <a:latin typeface="Nikosh" panose="02000000000000000000" pitchFamily="2" charset="0"/>
                <a:cs typeface="Nikosh" panose="02000000000000000000" pitchFamily="2" charset="0"/>
              </a:rPr>
              <a:t>জ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as-IN" sz="4800" dirty="0"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র </a:t>
            </a:r>
            <a:r>
              <a:rPr lang="as-IN" sz="4800" dirty="0">
                <a:latin typeface="Nikosh" panose="02000000000000000000" pitchFamily="2" charset="0"/>
                <a:cs typeface="Nikosh" panose="02000000000000000000" pitchFamily="2" charset="0"/>
              </a:rPr>
              <a:t>প</a:t>
            </a:r>
            <a:r>
              <a:rPr lang="en-US" sz="4800" dirty="0" err="1">
                <a:latin typeface="Nikosh" panose="02000000000000000000" pitchFamily="2" charset="0"/>
                <a:cs typeface="Nikosh" panose="02000000000000000000" pitchFamily="2" charset="0"/>
              </a:rPr>
              <a:t>াঠ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3B976EF-B700-441D-8A2C-BA82CACA9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786" y="3474131"/>
            <a:ext cx="10480427" cy="985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“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জেন্ডার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ধারনা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জেন্ডারের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ভিত্তিতে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সৃষ্ট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সামাজিক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বৈষম্যের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প্রভাব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” </a:t>
            </a:r>
          </a:p>
        </p:txBody>
      </p:sp>
      <p:sp>
        <p:nvSpPr>
          <p:cNvPr id="4" name="Oval 3"/>
          <p:cNvSpPr/>
          <p:nvPr/>
        </p:nvSpPr>
        <p:spPr>
          <a:xfrm>
            <a:off x="9233168" y="6096000"/>
            <a:ext cx="2057400" cy="40538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মাসুদ</a:t>
            </a:r>
            <a:r>
              <a:rPr lang="en-US" sz="1600" dirty="0" smtClean="0"/>
              <a:t> </a:t>
            </a:r>
            <a:r>
              <a:rPr lang="en-US" sz="1600" dirty="0" err="1" smtClean="0"/>
              <a:t>স্যার</a:t>
            </a:r>
            <a:r>
              <a:rPr lang="en-US" sz="1600" dirty="0" smtClean="0"/>
              <a:t> </a:t>
            </a:r>
            <a:r>
              <a:rPr lang="en-US" sz="1600" dirty="0" err="1" smtClean="0"/>
              <a:t>স,ই,ক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37154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499483-8FC2-4ACE-B881-EB991BC7B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911" y="654629"/>
            <a:ext cx="10142806" cy="1242715"/>
          </a:xfrm>
        </p:spPr>
        <p:txBody>
          <a:bodyPr/>
          <a:lstStyle/>
          <a:p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   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এই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পাঠ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শ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েষে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শিক্ষার</a:t>
            </a: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থ</a:t>
            </a: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ী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68D6E0A-B919-4555-8BBE-4CDE55951C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098" y="2489165"/>
            <a:ext cx="10568354" cy="32053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   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জেন্ডার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সম্পর্কে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বল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ে 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প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বে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  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জেন্ডারের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ভিত্তিতে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সৃষ্ট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সামাজিক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বৈষম্য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ব্যাখ্যা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করতে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পারবে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 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জেন্ডারের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ভিত্তিতে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সৃষ্ট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সামাজিক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বৈষম্যের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প্রভাব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বি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শ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ল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ষ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ণ 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রতে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প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ারবে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                                                                          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      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xmlns="" id="{A71755E4-6737-4439-B5D4-B3675A3CB1F4}"/>
              </a:ext>
            </a:extLst>
          </p:cNvPr>
          <p:cNvSpPr/>
          <p:nvPr/>
        </p:nvSpPr>
        <p:spPr>
          <a:xfrm>
            <a:off x="323557" y="2619130"/>
            <a:ext cx="562708" cy="4360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xmlns="" id="{3D069E8F-D2E7-4B60-9EB7-530628DDEA41}"/>
              </a:ext>
            </a:extLst>
          </p:cNvPr>
          <p:cNvSpPr/>
          <p:nvPr/>
        </p:nvSpPr>
        <p:spPr>
          <a:xfrm>
            <a:off x="323557" y="3210951"/>
            <a:ext cx="562708" cy="4360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xmlns="" id="{F0A49E65-2E0E-4373-BC5F-97C1179B1151}"/>
              </a:ext>
            </a:extLst>
          </p:cNvPr>
          <p:cNvSpPr/>
          <p:nvPr/>
        </p:nvSpPr>
        <p:spPr>
          <a:xfrm>
            <a:off x="323557" y="3802772"/>
            <a:ext cx="562708" cy="4360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7" name="Oval 6"/>
          <p:cNvSpPr/>
          <p:nvPr/>
        </p:nvSpPr>
        <p:spPr>
          <a:xfrm>
            <a:off x="9233168" y="6096000"/>
            <a:ext cx="2057400" cy="40538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মাসুদ</a:t>
            </a:r>
            <a:r>
              <a:rPr lang="en-US" sz="1600" dirty="0" smtClean="0"/>
              <a:t> </a:t>
            </a:r>
            <a:r>
              <a:rPr lang="en-US" sz="1600" dirty="0" err="1" smtClean="0"/>
              <a:t>স্যার</a:t>
            </a:r>
            <a:r>
              <a:rPr lang="en-US" sz="1600" dirty="0" smtClean="0"/>
              <a:t> </a:t>
            </a:r>
            <a:r>
              <a:rPr lang="en-US" sz="1600" dirty="0" err="1" smtClean="0"/>
              <a:t>স,ই,ক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43283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499483-8FC2-4ACE-B881-EB991BC7B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931" y="1356107"/>
            <a:ext cx="10142806" cy="1012874"/>
          </a:xfrm>
        </p:spPr>
        <p:txBody>
          <a:bodyPr/>
          <a:lstStyle/>
          <a:p>
            <a:pPr algn="ctr"/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জেন্ডার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?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8996C341-857D-4F07-B392-7F6207440342}"/>
              </a:ext>
            </a:extLst>
          </p:cNvPr>
          <p:cNvSpPr txBox="1"/>
          <p:nvPr/>
        </p:nvSpPr>
        <p:spPr>
          <a:xfrm>
            <a:off x="604907" y="3268228"/>
            <a:ext cx="1014280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ম.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হাবিবুর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রহমান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বলেন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“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জেন্ডার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হচ্ছে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সামাজিকভাবে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গড়ে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ওঠা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নারী-পুরুষের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পরিচয়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সামাজিকভাবে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নির্ধারিত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নারী-পুরুষের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মধ্যকার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সম্পর্ক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সমাজ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কর্তৃক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আরোপিত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নারী-পুরুষের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ভূমিকা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যা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পরিবর্তনীয়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”।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DD099A33-ED7B-4C03-B79F-85E508D46411}"/>
              </a:ext>
            </a:extLst>
          </p:cNvPr>
          <p:cNvSpPr txBox="1"/>
          <p:nvPr/>
        </p:nvSpPr>
        <p:spPr>
          <a:xfrm>
            <a:off x="604907" y="4937668"/>
            <a:ext cx="1014280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খাদ্য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কৃষি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সংস্থার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(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FAO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)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সংজ্ঞানুযায়ী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“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জেন্ডার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হলো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মহিলা-পুরুষ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সম্পর্ক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তাদের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ভূমিকা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সম্পদের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উপর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নিয়ন্ত্রণের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অধিকার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শ্রমবিভাজন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আগ্রহ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চাহিদা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ইত্যাদির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উপর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আলোকপাত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করে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”। 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1BE8A4A1-C795-4120-B4B2-B4095CDF6A18}"/>
              </a:ext>
            </a:extLst>
          </p:cNvPr>
          <p:cNvSpPr/>
          <p:nvPr/>
        </p:nvSpPr>
        <p:spPr>
          <a:xfrm>
            <a:off x="400931" y="2593072"/>
            <a:ext cx="30175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ম.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হাবিবুর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রহমান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36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B9B580C7-4C7C-4ADD-822B-63EA57EC531E}"/>
              </a:ext>
            </a:extLst>
          </p:cNvPr>
          <p:cNvSpPr/>
          <p:nvPr/>
        </p:nvSpPr>
        <p:spPr>
          <a:xfrm>
            <a:off x="7002051" y="2556994"/>
            <a:ext cx="43365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Food And Organization </a:t>
            </a:r>
            <a:endParaRPr lang="en-US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54733BAE-7444-487F-8F2D-11429C4799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1013" y="440422"/>
            <a:ext cx="2124075" cy="21526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EC9BF817-FA31-4591-8F8B-0EE064FF27D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907" y="440422"/>
            <a:ext cx="2118499" cy="2152650"/>
          </a:xfrm>
          <a:prstGeom prst="rect">
            <a:avLst/>
          </a:prstGeom>
        </p:spPr>
      </p:pic>
      <p:sp>
        <p:nvSpPr>
          <p:cNvPr id="11" name="Oval 10"/>
          <p:cNvSpPr/>
          <p:nvPr/>
        </p:nvSpPr>
        <p:spPr>
          <a:xfrm>
            <a:off x="9233168" y="6096000"/>
            <a:ext cx="2057400" cy="40538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মাসুদ</a:t>
            </a:r>
            <a:r>
              <a:rPr lang="en-US" sz="1600" dirty="0" smtClean="0"/>
              <a:t> </a:t>
            </a:r>
            <a:r>
              <a:rPr lang="en-US" sz="1600" dirty="0" err="1" smtClean="0"/>
              <a:t>স্যার</a:t>
            </a:r>
            <a:r>
              <a:rPr lang="en-US" sz="1600" dirty="0" smtClean="0"/>
              <a:t> </a:t>
            </a:r>
            <a:r>
              <a:rPr lang="en-US" sz="1600" dirty="0" err="1" smtClean="0"/>
              <a:t>স,ই,ক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58583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32B0B49-DEC7-4BBD-8F4F-236C4780B0E8}"/>
              </a:ext>
            </a:extLst>
          </p:cNvPr>
          <p:cNvSpPr txBox="1"/>
          <p:nvPr/>
        </p:nvSpPr>
        <p:spPr>
          <a:xfrm>
            <a:off x="648905" y="343042"/>
            <a:ext cx="101321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একনজরে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জেন্ডারের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ভিত্তিতে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সৃষ্ট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সামাজিক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বৈষম্যের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latin typeface="Nikosh" panose="02000000000000000000" pitchFamily="2" charset="0"/>
                <a:cs typeface="Nikosh" panose="02000000000000000000" pitchFamily="2" charset="0"/>
              </a:rPr>
              <a:t>প্রভাব</a:t>
            </a:r>
            <a:r>
              <a:rPr lang="en-US" sz="4400" dirty="0"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7BA1F5A-9C67-4757-AC0F-455386424F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1342" y="1392700"/>
            <a:ext cx="9270609" cy="6035041"/>
          </a:xfrm>
        </p:spPr>
        <p:txBody>
          <a:bodyPr>
            <a:normAutofit lnSpcReduction="10000"/>
          </a:bodyPr>
          <a:lstStyle/>
          <a:p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জন্মগত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বৈষম্য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সম্পত্তির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উত্তরাধিকারে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বৈষম্য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খাদ্য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পরিবেশনে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বৈষম্য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শিক্ষাক্ষেত্রে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বৈষম্য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চলাফেরার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বৈষম্য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শ্রমমূল্য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বৈষম্য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</a:p>
          <a:p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সামাজিক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আচরণবিধিতে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বৈষম্য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চাকরিক্ষেত্রে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>
                <a:latin typeface="Nikosh" panose="02000000000000000000" pitchFamily="2" charset="0"/>
                <a:cs typeface="Nikosh" panose="02000000000000000000" pitchFamily="2" charset="0"/>
              </a:rPr>
              <a:t>বৈষম্য</a:t>
            </a:r>
            <a:r>
              <a:rPr lang="en-US" sz="4000" dirty="0"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</a:p>
          <a:p>
            <a:pPr marL="0" indent="0">
              <a:buNone/>
            </a:pP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            </a:t>
            </a:r>
          </a:p>
          <a:p>
            <a:pPr marL="0" indent="0">
              <a:buNone/>
            </a:pP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9233168" y="6096000"/>
            <a:ext cx="2057400" cy="40538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মাসুদ</a:t>
            </a:r>
            <a:r>
              <a:rPr lang="en-US" sz="1600" dirty="0" smtClean="0"/>
              <a:t> </a:t>
            </a:r>
            <a:r>
              <a:rPr lang="en-US" sz="1600" dirty="0" err="1" smtClean="0"/>
              <a:t>স্যার</a:t>
            </a:r>
            <a:r>
              <a:rPr lang="en-US" sz="1600" dirty="0" smtClean="0"/>
              <a:t> </a:t>
            </a:r>
            <a:r>
              <a:rPr lang="en-US" sz="1600" dirty="0" err="1" smtClean="0"/>
              <a:t>স,ই,ক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4693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99F546-AFEB-4FB0-BA13-EEE4F1380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833" y="373974"/>
            <a:ext cx="9858375" cy="1242715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এ</a:t>
            </a:r>
            <a:r>
              <a:rPr lang="as-IN" sz="4800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ক </a:t>
            </a:r>
            <a:r>
              <a:rPr lang="as-IN" sz="4800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4800" dirty="0">
                <a:latin typeface="Nikosh" panose="02000000000000000000" pitchFamily="2" charset="0"/>
                <a:cs typeface="Nikosh" panose="02000000000000000000" pitchFamily="2" charset="0"/>
              </a:rPr>
              <a:t>জ</a:t>
            </a:r>
            <a:r>
              <a:rPr lang="en-US" sz="4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4B8036B-BB72-410A-A91F-D91AEF06EC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7932" y="5021370"/>
            <a:ext cx="9565274" cy="9151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ম.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হাবিবুর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রহমানের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জেন্ডারের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সংজ্ঞাটি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লিখ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22D91F7-09E0-404D-B881-FB87B28B39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8307" y="1616687"/>
            <a:ext cx="4595422" cy="281361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9233168" y="6096000"/>
            <a:ext cx="2057400" cy="40538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মাসুদ</a:t>
            </a:r>
            <a:r>
              <a:rPr lang="en-US" sz="1600" dirty="0" smtClean="0"/>
              <a:t> </a:t>
            </a:r>
            <a:r>
              <a:rPr lang="en-US" sz="1600" dirty="0" err="1" smtClean="0"/>
              <a:t>স্যার</a:t>
            </a:r>
            <a:r>
              <a:rPr lang="en-US" sz="1600" dirty="0" smtClean="0"/>
              <a:t> </a:t>
            </a:r>
            <a:r>
              <a:rPr lang="en-US" sz="1600" dirty="0" err="1" smtClean="0"/>
              <a:t>স,ই,ক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3848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01B3E1F-BE0E-4E08-B30F-E7BA3EBAD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2365" y="470337"/>
            <a:ext cx="8750325" cy="844114"/>
          </a:xfrm>
        </p:spPr>
        <p:txBody>
          <a:bodyPr anchor="t">
            <a:normAutofit/>
          </a:bodyPr>
          <a:lstStyle/>
          <a:p>
            <a:pPr algn="ctr"/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জন্মগত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বৈষম্য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xmlns="" id="{35A86E25-21B3-4C59-868A-88AB4B800B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225" y="1195754"/>
            <a:ext cx="3486479" cy="384488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870C1000-AF63-4806-B0B8-662E2091D40B}"/>
              </a:ext>
            </a:extLst>
          </p:cNvPr>
          <p:cNvSpPr txBox="1"/>
          <p:nvPr/>
        </p:nvSpPr>
        <p:spPr>
          <a:xfrm>
            <a:off x="378673" y="5349547"/>
            <a:ext cx="107195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পুত্র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সন্তান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পেলে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আনন্দচিত্তে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আগ্রহভরে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তাকে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নিয়ে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নানান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রঙিন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স্বপ্ন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দেখে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আর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কন্যা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সন্তান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পেলে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বিষাদঘন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চিত্তে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তার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ভবিষ্য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ৎ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নিয়ে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দুর্ভাবনায়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latin typeface="Nikosh" panose="02000000000000000000" pitchFamily="2" charset="0"/>
                <a:cs typeface="Nikosh" panose="02000000000000000000" pitchFamily="2" charset="0"/>
              </a:rPr>
              <a:t>পড়ে</a:t>
            </a:r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75640336-E4B7-484D-988A-81C94CCD37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0139" y="1195754"/>
            <a:ext cx="3089103" cy="184286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B7D639A-AFAE-49A4-8764-97A25CB9819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758" y="1195754"/>
            <a:ext cx="3137795" cy="184286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4FA46D8B-EA21-4A5E-B069-2B0F645EFB1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0139" y="3156154"/>
            <a:ext cx="3089103" cy="184286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27D4B50B-089E-4FAF-B81D-2381443D7D4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758" y="3156154"/>
            <a:ext cx="3137795" cy="1905298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9233168" y="6096000"/>
            <a:ext cx="2057400" cy="40538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মাসুদ</a:t>
            </a:r>
            <a:r>
              <a:rPr lang="en-US" sz="1600" dirty="0" smtClean="0"/>
              <a:t> </a:t>
            </a:r>
            <a:r>
              <a:rPr lang="en-US" sz="1600" dirty="0" err="1" smtClean="0"/>
              <a:t>স্যার</a:t>
            </a:r>
            <a:r>
              <a:rPr lang="en-US" sz="1600" dirty="0" smtClean="0"/>
              <a:t> </a:t>
            </a:r>
            <a:r>
              <a:rPr lang="en-US" sz="1600" dirty="0" err="1" smtClean="0"/>
              <a:t>স,ই,ক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3466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868</TotalTime>
  <Words>611</Words>
  <Application>Microsoft Office PowerPoint</Application>
  <PresentationFormat>Custom</PresentationFormat>
  <Paragraphs>95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Nikosh</vt:lpstr>
      <vt:lpstr>Trebuchet MS</vt:lpstr>
      <vt:lpstr>Wingdings 3</vt:lpstr>
      <vt:lpstr>Facet</vt:lpstr>
      <vt:lpstr>PowerPoint Presentation</vt:lpstr>
      <vt:lpstr>পরিচিতি </vt:lpstr>
      <vt:lpstr>নিচের ছবিগুলো লক্ষ্য কর</vt:lpstr>
      <vt:lpstr>আজকের পাঠ </vt:lpstr>
      <vt:lpstr>     এই পাঠ শেষে শিক্ষার্থীরা …</vt:lpstr>
      <vt:lpstr>জেন্ডার?</vt:lpstr>
      <vt:lpstr>PowerPoint Presentation</vt:lpstr>
      <vt:lpstr>একক কাজ </vt:lpstr>
      <vt:lpstr>জন্মগত বৈষম্য </vt:lpstr>
      <vt:lpstr>সম্পত্তির উত্তরাধিকারে বৈষম্য </vt:lpstr>
      <vt:lpstr>খাদ্য পরিবেশনে বৈষম্য </vt:lpstr>
      <vt:lpstr>শিক্ষাক্ষেত্রে বৈষম্য </vt:lpstr>
      <vt:lpstr>চলাফেরার বৈষম্য </vt:lpstr>
      <vt:lpstr>শ্রমমূল্য বৈষম্য </vt:lpstr>
      <vt:lpstr>সামাজিক আচরণবিধিতে বৈষম্য </vt:lpstr>
      <vt:lpstr>চাকরিক্ষেত্রে বৈষম্য </vt:lpstr>
      <vt:lpstr>মুল্যায়ন</vt:lpstr>
      <vt:lpstr>বাড়ির কাজ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 HAFIZUR RAHMAN</dc:creator>
  <cp:lastModifiedBy>Rajib</cp:lastModifiedBy>
  <cp:revision>88</cp:revision>
  <dcterms:created xsi:type="dcterms:W3CDTF">2019-12-13T13:54:59Z</dcterms:created>
  <dcterms:modified xsi:type="dcterms:W3CDTF">2020-11-28T13:22:40Z</dcterms:modified>
</cp:coreProperties>
</file>