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610600" cy="1219199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ক্লাসে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স্বাগতম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W81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8486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65556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ট্রাকিডঃ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 টিস্যুর যে আংশ লম্বা,প্রান্তদ্বয় সরু ও সুচালো তাকে ট্রাকিড বলে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as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ভেসেল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r>
              <a:rPr lang="as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হচ্ছে উদ্ভিদের পরিবহন টিস্যুর মধ্যে জাইলেম টিস্যুর উপাদান(কোষ)এটি উদ্ভিদের দেহে পানি পরিবহনে অংশ গ্রহন করে।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প্যারেনকাইমাঃ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অবস্তিত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ফাইবারঃ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স্ক্লেরনকাইমা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কোষকেই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9t2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4114800"/>
            <a:ext cx="3986213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2478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ফ্লোয়েমঃ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কান্ডে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জাইলেমের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সিভকোষ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সজ্ঞীকোষ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9t2.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477000" cy="3819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5556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ক্ষরনকারী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dirty="0" smtClean="0">
                <a:solidFill>
                  <a:srgbClr val="00B0F0"/>
                </a:solidFill>
              </a:rPr>
              <a:t>¨</a:t>
            </a: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উৎসেচক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ক্ষরনকারী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তরুক্ষীয়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তরুক্ষীয়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 টিস্যু থেকে তরুক্ষীর নিঃসৃত হয় তাদেরকে তরুক্ষীর টিস্যু বলা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 বা একাধিক কোষের সমন্বয়ে গঠিত টিস্যু থেকে যখন কোন পদার্থ নিঃসৃত হয় তখন তাকে গ্রন্থি টিস্যু বলে।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download 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038600"/>
            <a:ext cx="3276599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5556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টিস্যুতন্ত্রঃ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বহুকোষী উন্নত উদ্ভিদদেহ অসংখ্য কোষ দিয়ে গঠিত। কোষগু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সুনির্দিষ্ট কাজের জন্য মিলিত হয়ে টিস্যু গঠন করে। টিস্যুগু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আবার উদ্ভিদদেহে এক একটি নির্দিষ্ট অঞ্চলে অবস্থান করে বিভিন্ন প্রকার কাজ সম্পন্ন করে। এরুপ টিস্যুর সমষ্টিকে টিস্যুতন্ত্র বলে। উদ্ভিদের কান্ড, মূল ও পাতায় বিভিন্ন ধরনের টিস্যুতন্ত্র দেখা যায়।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টিস্যুতন্ত্রের প্রকারভেদ</a:t>
            </a:r>
            <a:r>
              <a:rPr lang="as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অবস্থানের উপর ভিত্তি করে বিজ্ঞানী স্যাকস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1975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উদ্ভিদের সকল টিস্যুতন্ত্রকে প্রধানত তিনভাগে ভাগ করেছেন। যেমন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ত্বকীয় বা এপিডার্মাল টিস্যুতন্ত্র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 বা ভাস্কুলার টিস্যুতন্ত্র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ভিত্তি বা গ্রাউন্ড টিস্যুতন্ত্র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191000"/>
            <a:ext cx="4495799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5556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প্রকাভেদঃ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ত্বকীয় বা এপিডার্মাল টিস্যুতন্ত্র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উদ্ভিদদেহের ত্বক এবং সেকেন্ডারি উদ্ভিদদেহের ত্বক ও ত্বকোদ্ভূত অঙ্গাদি নিয়ে ত্বকীয় টিস্যুতন্ত্র গঠিত।</a:t>
            </a:r>
            <a:b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 বা ভাস্কুলার টিস্যুতন্ত্র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 </a:t>
            </a: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 ও ফ্লোয়েম টিস্যু নিয়ে উদ্ভিদের পরিবহন বা ভাস্কুলার টিস্যুতন্ত্র গঠিত হয়।</a:t>
            </a:r>
            <a:b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 ভিত্তি বা গ্রাউন্ড টিস্যুতন্ত্র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ত্বকীয় ও পরিবহন টিস্যুতন্ত্র ব্যতীত উদ্ভিদের অন্যান্য সকল টিস্যু নিয়ে ভিত্তি বা গ্রাউন্ড টিস্যুতন্ত্র গঠিত।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2819400" cy="1905000"/>
          </a:xfrm>
          <a:prstGeom prst="rect">
            <a:avLst/>
          </a:prstGeom>
          <a:noFill/>
        </p:spPr>
      </p:pic>
      <p:pic>
        <p:nvPicPr>
          <p:cNvPr id="3075" name="Picture 3" descr="C:\Users\W81\Downloads\images (3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2895600"/>
            <a:ext cx="2286000" cy="1905000"/>
          </a:xfrm>
          <a:prstGeom prst="rect">
            <a:avLst/>
          </a:prstGeom>
          <a:noFill/>
        </p:spPr>
      </p:pic>
      <p:pic>
        <p:nvPicPr>
          <p:cNvPr id="3076" name="Picture 4" descr="C:\Users\W81\Downloads\Tis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819401"/>
            <a:ext cx="2438400" cy="1904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7875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esthai_tis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1"/>
            <a:ext cx="4038599" cy="2362200"/>
          </a:xfrm>
          <a:prstGeom prst="rect">
            <a:avLst/>
          </a:prstGeom>
          <a:noFill/>
        </p:spPr>
      </p:pic>
      <p:pic>
        <p:nvPicPr>
          <p:cNvPr id="4099" name="Picture 3" descr="C:\Users\W81\Downloads\vajog_ti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14401"/>
            <a:ext cx="3733800" cy="2362200"/>
          </a:xfrm>
          <a:prstGeom prst="rect">
            <a:avLst/>
          </a:prstGeom>
          <a:noFill/>
        </p:spPr>
      </p:pic>
      <p:pic>
        <p:nvPicPr>
          <p:cNvPr id="4100" name="Picture 4" descr="C:\Users\W81\Downloads\images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81400"/>
            <a:ext cx="3733800" cy="2438400"/>
          </a:xfrm>
          <a:prstGeom prst="rect">
            <a:avLst/>
          </a:prstGeom>
          <a:noFill/>
        </p:spPr>
      </p:pic>
      <p:pic>
        <p:nvPicPr>
          <p:cNvPr id="4101" name="Picture 5" descr="C:\Users\W81\Downloads\images (2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1" y="3581400"/>
            <a:ext cx="4038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বর্ণনাঃ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হউ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অজ্ঞকে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ছাকনির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images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639" y="4191001"/>
            <a:ext cx="3357562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1247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কিউব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 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কোষসমুহ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স্তম্বের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ক্ষরন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রক্ষন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W81\Downloads\Skeletal_muscle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810000" cy="2667000"/>
          </a:xfrm>
          <a:prstGeom prst="rect">
            <a:avLst/>
          </a:prstGeom>
          <a:noFill/>
        </p:spPr>
      </p:pic>
      <p:pic>
        <p:nvPicPr>
          <p:cNvPr id="6147" name="Picture 3" descr="C:\Users\W81\Downloads\71p0JyqRAAL._AC_SX52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09800"/>
            <a:ext cx="2825021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প্রাণীদেহে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কোষগুলোর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সিউডো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একস্তরে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সিউডো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একস্তরে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স্তরিভুত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W81\Downloads\images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62940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5556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 ধরনের আঁশবহুল 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যেটি মানবদেহের অন্যান্য অঙ্গ অথবা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সমর্থন করে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যুক্ত করে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এটি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ধরনের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ফাইব্রাস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স্কেলিটাল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ফাইব্রাস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দেহত্বকের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নিচেপেশির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স্কেলিটাল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স্কেলিটাল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কোষগুলো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as-IN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ভাসমান অবস্থায় থাকে, তাকে তরল যোজক কলা বলে। 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W81\Downloads\Fibrous Connective Tiss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5105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</a:rPr>
              <a:t>পরিচিতি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মোঃ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নূরুল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আলম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সহঃ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প্রধান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রায়পুরা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আর,কে,আর,এম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উচ্চ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বিদ্যালয়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রায়পুরা</a:t>
            </a:r>
            <a:r>
              <a:rPr lang="en-US" sz="2400" dirty="0" smtClean="0">
                <a:solidFill>
                  <a:srgbClr val="FFFF00"/>
                </a:solidFill>
              </a:rPr>
              <a:t> – </a:t>
            </a:r>
            <a:r>
              <a:rPr lang="en-US" sz="2400" dirty="0" err="1" smtClean="0">
                <a:solidFill>
                  <a:srgbClr val="FFFF00"/>
                </a:solidFill>
              </a:rPr>
              <a:t>নরসিংদী</a:t>
            </a:r>
            <a:r>
              <a:rPr lang="en-US" sz="3600" dirty="0" smtClean="0">
                <a:solidFill>
                  <a:srgbClr val="FFFF00"/>
                </a:solidFill>
              </a:rPr>
              <a:t>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বিষয়ঃ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জীব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বিজ্ঞান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শ্রেণীঃ</a:t>
            </a:r>
            <a:r>
              <a:rPr lang="en-US" sz="3600" dirty="0" smtClean="0">
                <a:solidFill>
                  <a:srgbClr val="C00000"/>
                </a:solidFill>
              </a:rPr>
              <a:t> ৯ম – ১০ম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অধ্যায়ঃ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দ্বিতীয়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সময়ঃ</a:t>
            </a:r>
            <a:r>
              <a:rPr lang="en-US" sz="3600" dirty="0" smtClean="0">
                <a:solidFill>
                  <a:srgbClr val="C00000"/>
                </a:solidFill>
              </a:rPr>
              <a:t> ৪৫ </a:t>
            </a:r>
            <a:r>
              <a:rPr lang="en-US" sz="3600" dirty="0" err="1" smtClean="0">
                <a:solidFill>
                  <a:srgbClr val="C00000"/>
                </a:solidFill>
              </a:rPr>
              <a:t>মিনিট</a:t>
            </a:r>
            <a:r>
              <a:rPr lang="en-US" sz="3600" smtClean="0">
                <a:solidFill>
                  <a:srgbClr val="C00000"/>
                </a:solidFill>
              </a:rPr>
              <a:t>।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787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ভ্রুনের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প্রসারনশীল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তিস্যু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আড়াআড়ি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ডোরাকাটা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তন্তুময়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হ্রদপেশি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পেশিঃ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নুযায়ী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প্রসারন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পেশিঃ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নুযায়ী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প্রসারন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হ্রদপেশিঃ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হ্রদপিন্ডের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পেশিকে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হ্রদপেশি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0" name="Picture 4" descr="C:\Users\W81\Downloads\230435KK_S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3657600" cy="1828800"/>
          </a:xfrm>
          <a:prstGeom prst="rect">
            <a:avLst/>
          </a:prstGeom>
          <a:noFill/>
        </p:spPr>
      </p:pic>
      <p:pic>
        <p:nvPicPr>
          <p:cNvPr id="9221" name="Picture 5" descr="C:\Users\W81\Downloads\download (4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1"/>
            <a:ext cx="35814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62478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প্রাণীদেহের যে টিস্যু উদ্দীপনায় সাড়া দিয়ে উপযুক্ত প্রতিবেদন সৃষ্টি করতে পারে তাকে স্নায়ুকলা বা স্নায়ু টিস্যু বলে। স্নায়ুকলার একক হচ্ছে স্নায়ুকোষ বা নিউরন। মস্তিষ্ক স্নায়ুকোষ বা নিউরন দিয়ে তৈরি।</a:t>
            </a:r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প্রতিটি নিউরন তিনটি অংশ নিয়ে গঠিত। যথা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(ক) কোষ দেহ, (খ) ডেনড্রন এবং (গ) অ্যাক্সন।</a:t>
            </a:r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W81\Downloads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858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94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W81\Downloads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5943600" cy="2286000"/>
          </a:xfrm>
          <a:prstGeom prst="rect">
            <a:avLst/>
          </a:prstGeom>
          <a:noFill/>
        </p:spPr>
      </p:pic>
      <p:pic>
        <p:nvPicPr>
          <p:cNvPr id="11267" name="Picture 3" descr="C:\Users\W81\Downloads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14400"/>
            <a:ext cx="5791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3709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ট্রাকিড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ভেসেল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W81\Downloads\b1b55e010a4cbd0eff66d84e8b2af9ca-5c552d74407e1-2007301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14400"/>
            <a:ext cx="4648200" cy="2362200"/>
          </a:xfrm>
          <a:prstGeom prst="rect">
            <a:avLst/>
          </a:prstGeom>
          <a:noFill/>
        </p:spPr>
      </p:pic>
      <p:pic>
        <p:nvPicPr>
          <p:cNvPr id="12291" name="Picture 3" descr="C:\Users\W81\Downloads\9t2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3429001" cy="3581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2478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Interview20181006124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762000"/>
            <a:ext cx="6905625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64940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হ্রদপেশি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ডেন্ড্রন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649408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b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2390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9812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763000" cy="4191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114800"/>
            <a:ext cx="52578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617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দেখঃ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W81\Downloads\Tis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809999" cy="2362201"/>
          </a:xfrm>
          <a:prstGeom prst="rect">
            <a:avLst/>
          </a:prstGeom>
          <a:noFill/>
        </p:spPr>
      </p:pic>
      <p:pic>
        <p:nvPicPr>
          <p:cNvPr id="2052" name="Picture 4" descr="C:\Users\W81\Downloads\download (4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3886200" cy="2133600"/>
          </a:xfrm>
          <a:prstGeom prst="rect">
            <a:avLst/>
          </a:prstGeom>
          <a:noFill/>
        </p:spPr>
      </p:pic>
      <p:pic>
        <p:nvPicPr>
          <p:cNvPr id="2053" name="Picture 5" descr="C:\Users\W81\Downloads\images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581400"/>
            <a:ext cx="3733799" cy="2514600"/>
          </a:xfrm>
          <a:prstGeom prst="rect">
            <a:avLst/>
          </a:prstGeom>
          <a:noFill/>
        </p:spPr>
      </p:pic>
      <p:pic>
        <p:nvPicPr>
          <p:cNvPr id="2054" name="Picture 6" descr="C:\Users\W81\Downloads\images (3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1" y="35814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5556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সমস্টিকে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                            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Tis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4191001" cy="2590800"/>
          </a:xfrm>
          <a:prstGeom prst="rect">
            <a:avLst/>
          </a:prstGeom>
          <a:noFill/>
        </p:spPr>
      </p:pic>
      <p:pic>
        <p:nvPicPr>
          <p:cNvPr id="3075" name="Picture 3" descr="C:\Users\W81\Downloads\images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362200"/>
            <a:ext cx="35052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62478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 typeface="Arial" pitchFamily="34" charset="0"/>
              <a:buChar char="•"/>
            </a:pP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3709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কার্যক্ষমতা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একগুচ্ছ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বিভাজনে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রুপঃ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vajog_ti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1400"/>
            <a:ext cx="4953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3094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ক্ষরনকারী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বলে।কোষের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প্যারেনকাইমাঃ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আন্তঃকোষীয়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ফাক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কোশ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সেলেলুজ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231344Kalerkantho_18-05-27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648200"/>
            <a:ext cx="32004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5556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কোলেনকাইমাঃ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 স্থায়ী টিস্যুর কোষপ্রাচীর অসম পুরুত্ব বিশিষ্ট সজীব কোষ দ্বারা গঠিত, তাকে কোলেনকাইমা টিস্যু বলে।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উদ্ভিদদেহকে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স্ক্লেরেনকাইমাঃ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প্রচীর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প্রোটোপ্লাজমবীহিন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লিগনিনযুক্ত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উদ্ভিদদেহের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download (4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191000"/>
            <a:ext cx="57150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65556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প্রথমিক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গৈণ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টিস্যুতে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কোশ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ট্রাকিড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ভেসেল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105399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505</TotalTime>
  <Words>1144</Words>
  <Application>Microsoft Office PowerPoint</Application>
  <PresentationFormat>On-screen Show (4:3)</PresentationFormat>
  <Paragraphs>297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Civic</vt:lpstr>
      <vt:lpstr>Office Theme</vt:lpstr>
      <vt:lpstr>Apex</vt:lpstr>
      <vt:lpstr>Median</vt:lpstr>
      <vt:lpstr>Origin</vt:lpstr>
      <vt:lpstr>Metro</vt:lpstr>
      <vt:lpstr>Concourse</vt:lpstr>
      <vt:lpstr>1_Office Theme</vt:lpstr>
      <vt:lpstr>Opulent</vt:lpstr>
      <vt:lpstr>Solstice</vt:lpstr>
      <vt:lpstr>আজকের ক্লাসে 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স্বাগতম</dc:title>
  <dc:creator>W81</dc:creator>
  <cp:lastModifiedBy>W81</cp:lastModifiedBy>
  <cp:revision>81</cp:revision>
  <dcterms:created xsi:type="dcterms:W3CDTF">2006-08-16T00:00:00Z</dcterms:created>
  <dcterms:modified xsi:type="dcterms:W3CDTF">2020-11-28T10:01:11Z</dcterms:modified>
</cp:coreProperties>
</file>