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69" r:id="rId6"/>
    <p:sldId id="259" r:id="rId7"/>
    <p:sldId id="260" r:id="rId8"/>
    <p:sldId id="262" r:id="rId9"/>
    <p:sldId id="261" r:id="rId10"/>
    <p:sldId id="263" r:id="rId11"/>
    <p:sldId id="270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63C23B-6CEA-4445-841F-33DA7DAC88D0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236B11-03C3-4BFC-84E6-1F31ADAFE307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Concrete Noun</a:t>
          </a:r>
          <a:endParaRPr lang="en-US" b="1" dirty="0">
            <a:solidFill>
              <a:srgbClr val="FF0000"/>
            </a:solidFill>
          </a:endParaRPr>
        </a:p>
      </dgm:t>
    </dgm:pt>
    <dgm:pt modelId="{A4D12E14-7361-487D-8CC0-B97ADB417972}" type="parTrans" cxnId="{37C3A3EA-523D-423E-A0B8-7DE74D4D28DD}">
      <dgm:prSet/>
      <dgm:spPr/>
      <dgm:t>
        <a:bodyPr/>
        <a:lstStyle/>
        <a:p>
          <a:endParaRPr lang="en-US"/>
        </a:p>
      </dgm:t>
    </dgm:pt>
    <dgm:pt modelId="{5A1BC683-BCD3-4D1D-825B-7E9ED6897F2C}" type="sibTrans" cxnId="{37C3A3EA-523D-423E-A0B8-7DE74D4D28DD}">
      <dgm:prSet/>
      <dgm:spPr/>
      <dgm:t>
        <a:bodyPr/>
        <a:lstStyle/>
        <a:p>
          <a:endParaRPr lang="en-US"/>
        </a:p>
      </dgm:t>
    </dgm:pt>
    <dgm:pt modelId="{8F550E88-7548-4333-A8DB-5089492A7B9B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00B050"/>
              </a:solidFill>
            </a:rPr>
            <a:t>Proper</a:t>
          </a:r>
          <a:r>
            <a:rPr lang="en-US" sz="1900" dirty="0" smtClean="0"/>
            <a:t> </a:t>
          </a:r>
          <a:endParaRPr lang="en-US" sz="1900" dirty="0"/>
        </a:p>
      </dgm:t>
    </dgm:pt>
    <dgm:pt modelId="{03434C27-D8EA-4FA4-B0AC-C831CEACAE64}" type="parTrans" cxnId="{B4787EF8-EF3B-40CB-A43B-A53476D4CA2A}">
      <dgm:prSet/>
      <dgm:spPr/>
      <dgm:t>
        <a:bodyPr/>
        <a:lstStyle/>
        <a:p>
          <a:endParaRPr lang="en-US"/>
        </a:p>
      </dgm:t>
    </dgm:pt>
    <dgm:pt modelId="{D4301276-937E-414B-B903-E55CDE98258F}" type="sibTrans" cxnId="{B4787EF8-EF3B-40CB-A43B-A53476D4CA2A}">
      <dgm:prSet/>
      <dgm:spPr/>
      <dgm:t>
        <a:bodyPr/>
        <a:lstStyle/>
        <a:p>
          <a:endParaRPr lang="en-US"/>
        </a:p>
      </dgm:t>
    </dgm:pt>
    <dgm:pt modelId="{A374B16C-80E3-4AD8-B7DF-9F5EBA3405F6}">
      <dgm:prSet phldrT="[Text]" custT="1"/>
      <dgm:spPr/>
      <dgm:t>
        <a:bodyPr/>
        <a:lstStyle/>
        <a:p>
          <a:r>
            <a:rPr lang="en-US" sz="3200" b="1" dirty="0" smtClean="0">
              <a:solidFill>
                <a:srgbClr val="00B050"/>
              </a:solidFill>
            </a:rPr>
            <a:t>Common</a:t>
          </a:r>
          <a:r>
            <a:rPr lang="en-US" sz="1900" dirty="0" smtClean="0"/>
            <a:t> </a:t>
          </a:r>
          <a:endParaRPr lang="en-US" sz="1900" dirty="0"/>
        </a:p>
      </dgm:t>
    </dgm:pt>
    <dgm:pt modelId="{27958AF8-3CA1-4404-9DF8-194A8EF47748}" type="parTrans" cxnId="{61E1AED8-C0DD-4D9D-9892-46938F92EC4B}">
      <dgm:prSet/>
      <dgm:spPr/>
      <dgm:t>
        <a:bodyPr/>
        <a:lstStyle/>
        <a:p>
          <a:endParaRPr lang="en-US"/>
        </a:p>
      </dgm:t>
    </dgm:pt>
    <dgm:pt modelId="{F451C4EA-8F35-4770-928D-A9D3B7A99150}" type="sibTrans" cxnId="{61E1AED8-C0DD-4D9D-9892-46938F92EC4B}">
      <dgm:prSet/>
      <dgm:spPr/>
      <dgm:t>
        <a:bodyPr/>
        <a:lstStyle/>
        <a:p>
          <a:endParaRPr lang="en-US"/>
        </a:p>
      </dgm:t>
    </dgm:pt>
    <dgm:pt modelId="{AF7EF3EC-BAE5-4912-BFE1-31B28D64FD77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00B050"/>
              </a:solidFill>
            </a:rPr>
            <a:t>Collective</a:t>
          </a:r>
          <a:endParaRPr lang="en-US" sz="2400" b="1" dirty="0">
            <a:solidFill>
              <a:srgbClr val="00B050"/>
            </a:solidFill>
          </a:endParaRPr>
        </a:p>
      </dgm:t>
    </dgm:pt>
    <dgm:pt modelId="{7D730D41-F92F-43D7-AFBA-D151B4F47F77}" type="parTrans" cxnId="{ADF205E8-7BD4-4603-B27E-0E678A9369B8}">
      <dgm:prSet/>
      <dgm:spPr/>
      <dgm:t>
        <a:bodyPr/>
        <a:lstStyle/>
        <a:p>
          <a:endParaRPr lang="en-US"/>
        </a:p>
      </dgm:t>
    </dgm:pt>
    <dgm:pt modelId="{0A5CE2F3-6410-4358-901A-A59AB91941FA}" type="sibTrans" cxnId="{ADF205E8-7BD4-4603-B27E-0E678A9369B8}">
      <dgm:prSet/>
      <dgm:spPr/>
      <dgm:t>
        <a:bodyPr/>
        <a:lstStyle/>
        <a:p>
          <a:endParaRPr lang="en-US"/>
        </a:p>
      </dgm:t>
    </dgm:pt>
    <dgm:pt modelId="{2DD6562B-E1C5-491A-9CFB-651B96F861D4}">
      <dgm:prSet phldrT="[Text]" custT="1"/>
      <dgm:spPr/>
      <dgm:t>
        <a:bodyPr/>
        <a:lstStyle/>
        <a:p>
          <a:r>
            <a:rPr lang="en-US" sz="2800" b="1" dirty="0" smtClean="0">
              <a:solidFill>
                <a:srgbClr val="00B050"/>
              </a:solidFill>
            </a:rPr>
            <a:t>Material</a:t>
          </a:r>
          <a:endParaRPr lang="en-US" sz="2800" b="1" dirty="0">
            <a:solidFill>
              <a:srgbClr val="00B050"/>
            </a:solidFill>
          </a:endParaRPr>
        </a:p>
      </dgm:t>
    </dgm:pt>
    <dgm:pt modelId="{A86A3398-5541-4921-A23A-5C57581297C9}" type="parTrans" cxnId="{4D5BEDBE-1711-489A-85E1-004F5DBB6188}">
      <dgm:prSet/>
      <dgm:spPr/>
      <dgm:t>
        <a:bodyPr/>
        <a:lstStyle/>
        <a:p>
          <a:endParaRPr lang="en-US"/>
        </a:p>
      </dgm:t>
    </dgm:pt>
    <dgm:pt modelId="{63F5F308-0EA4-4079-BB6F-5AB1E567C3A2}" type="sibTrans" cxnId="{4D5BEDBE-1711-489A-85E1-004F5DBB6188}">
      <dgm:prSet/>
      <dgm:spPr/>
      <dgm:t>
        <a:bodyPr/>
        <a:lstStyle/>
        <a:p>
          <a:endParaRPr lang="en-US"/>
        </a:p>
      </dgm:t>
    </dgm:pt>
    <dgm:pt modelId="{5B988C45-C5A8-4D2D-AC8E-3722D793E622}" type="pres">
      <dgm:prSet presAssocID="{9063C23B-6CEA-4445-841F-33DA7DAC88D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C3F2CEF-A810-4F51-A3B5-F4367B89B18E}" type="pres">
      <dgm:prSet presAssocID="{7F236B11-03C3-4BFC-84E6-1F31ADAFE307}" presName="centerShape" presStyleLbl="node0" presStyleIdx="0" presStyleCnt="1" custScaleX="139650"/>
      <dgm:spPr/>
      <dgm:t>
        <a:bodyPr/>
        <a:lstStyle/>
        <a:p>
          <a:endParaRPr lang="en-US"/>
        </a:p>
      </dgm:t>
    </dgm:pt>
    <dgm:pt modelId="{686A0B72-F244-4F8D-906A-4D9CECA93BA2}" type="pres">
      <dgm:prSet presAssocID="{03434C27-D8EA-4FA4-B0AC-C831CEACAE64}" presName="parTrans" presStyleLbl="sibTrans2D1" presStyleIdx="0" presStyleCnt="4"/>
      <dgm:spPr/>
    </dgm:pt>
    <dgm:pt modelId="{7D3AC83D-9ADE-4625-9674-C58A573D3059}" type="pres">
      <dgm:prSet presAssocID="{03434C27-D8EA-4FA4-B0AC-C831CEACAE64}" presName="connectorText" presStyleLbl="sibTrans2D1" presStyleIdx="0" presStyleCnt="4"/>
      <dgm:spPr/>
    </dgm:pt>
    <dgm:pt modelId="{389794D0-3819-4E65-A3C7-E1F9D71331CD}" type="pres">
      <dgm:prSet presAssocID="{8F550E88-7548-4333-A8DB-5089492A7B9B}" presName="node" presStyleLbl="node1" presStyleIdx="0" presStyleCnt="4" custScaleX="186628" custRadScaleRad="100221" custRadScaleInc="-28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11E82-8F8E-4563-9CD1-0D284973F39E}" type="pres">
      <dgm:prSet presAssocID="{27958AF8-3CA1-4404-9DF8-194A8EF47748}" presName="parTrans" presStyleLbl="sibTrans2D1" presStyleIdx="1" presStyleCnt="4"/>
      <dgm:spPr/>
    </dgm:pt>
    <dgm:pt modelId="{052D0E35-960E-42D9-96C4-D46F5FDA7B91}" type="pres">
      <dgm:prSet presAssocID="{27958AF8-3CA1-4404-9DF8-194A8EF47748}" presName="connectorText" presStyleLbl="sibTrans2D1" presStyleIdx="1" presStyleCnt="4"/>
      <dgm:spPr/>
    </dgm:pt>
    <dgm:pt modelId="{8C1B1733-8AD3-4595-8BB4-C7EB7FC0EE09}" type="pres">
      <dgm:prSet presAssocID="{A374B16C-80E3-4AD8-B7DF-9F5EBA3405F6}" presName="node" presStyleLbl="node1" presStyleIdx="1" presStyleCnt="4" custScaleX="166511" custRadScaleRad="120197" custRadScaleInc="10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EAE93-8656-4466-91C1-6B7A23842A48}" type="pres">
      <dgm:prSet presAssocID="{7D730D41-F92F-43D7-AFBA-D151B4F47F77}" presName="parTrans" presStyleLbl="sibTrans2D1" presStyleIdx="2" presStyleCnt="4"/>
      <dgm:spPr/>
    </dgm:pt>
    <dgm:pt modelId="{C1ED44D6-03B8-4DB0-B54C-DC7512C7E4C7}" type="pres">
      <dgm:prSet presAssocID="{7D730D41-F92F-43D7-AFBA-D151B4F47F77}" presName="connectorText" presStyleLbl="sibTrans2D1" presStyleIdx="2" presStyleCnt="4"/>
      <dgm:spPr/>
    </dgm:pt>
    <dgm:pt modelId="{DF94C7DD-382F-47FF-A74B-ED2836BA324E}" type="pres">
      <dgm:prSet presAssocID="{AF7EF3EC-BAE5-4912-BFE1-31B28D64FD77}" presName="node" presStyleLbl="node1" presStyleIdx="2" presStyleCnt="4" custScaleX="150445">
        <dgm:presLayoutVars>
          <dgm:bulletEnabled val="1"/>
        </dgm:presLayoutVars>
      </dgm:prSet>
      <dgm:spPr/>
    </dgm:pt>
    <dgm:pt modelId="{615BA44C-A164-489B-AC9A-BDF79153083C}" type="pres">
      <dgm:prSet presAssocID="{A86A3398-5541-4921-A23A-5C57581297C9}" presName="parTrans" presStyleLbl="sibTrans2D1" presStyleIdx="3" presStyleCnt="4"/>
      <dgm:spPr/>
    </dgm:pt>
    <dgm:pt modelId="{B818BD87-2E14-48C7-B84A-569FD091CA46}" type="pres">
      <dgm:prSet presAssocID="{A86A3398-5541-4921-A23A-5C57581297C9}" presName="connectorText" presStyleLbl="sibTrans2D1" presStyleIdx="3" presStyleCnt="4"/>
      <dgm:spPr/>
    </dgm:pt>
    <dgm:pt modelId="{627315A4-F312-4347-87AE-F3D9417E7C52}" type="pres">
      <dgm:prSet presAssocID="{2DD6562B-E1C5-491A-9CFB-651B96F861D4}" presName="node" presStyleLbl="node1" presStyleIdx="3" presStyleCnt="4" custScaleX="145073" custRadScaleRad="111881" custRadScaleInc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45661D-BF04-4AC1-A9C1-7EF09535494D}" type="presOf" srcId="{7D730D41-F92F-43D7-AFBA-D151B4F47F77}" destId="{C1ED44D6-03B8-4DB0-B54C-DC7512C7E4C7}" srcOrd="1" destOrd="0" presId="urn:microsoft.com/office/officeart/2005/8/layout/radial5"/>
    <dgm:cxn modelId="{716DD8BC-BBE1-4B3E-83B3-1AD765599ACC}" type="presOf" srcId="{27958AF8-3CA1-4404-9DF8-194A8EF47748}" destId="{7E911E82-8F8E-4563-9CD1-0D284973F39E}" srcOrd="0" destOrd="0" presId="urn:microsoft.com/office/officeart/2005/8/layout/radial5"/>
    <dgm:cxn modelId="{96A328DC-031C-4ABE-B684-0248B27AE0FD}" type="presOf" srcId="{A86A3398-5541-4921-A23A-5C57581297C9}" destId="{615BA44C-A164-489B-AC9A-BDF79153083C}" srcOrd="0" destOrd="0" presId="urn:microsoft.com/office/officeart/2005/8/layout/radial5"/>
    <dgm:cxn modelId="{446B62EF-2F77-44C1-904E-9172F51FBDF9}" type="presOf" srcId="{03434C27-D8EA-4FA4-B0AC-C831CEACAE64}" destId="{7D3AC83D-9ADE-4625-9674-C58A573D3059}" srcOrd="1" destOrd="0" presId="urn:microsoft.com/office/officeart/2005/8/layout/radial5"/>
    <dgm:cxn modelId="{61E1AED8-C0DD-4D9D-9892-46938F92EC4B}" srcId="{7F236B11-03C3-4BFC-84E6-1F31ADAFE307}" destId="{A374B16C-80E3-4AD8-B7DF-9F5EBA3405F6}" srcOrd="1" destOrd="0" parTransId="{27958AF8-3CA1-4404-9DF8-194A8EF47748}" sibTransId="{F451C4EA-8F35-4770-928D-A9D3B7A99150}"/>
    <dgm:cxn modelId="{4D5BEDBE-1711-489A-85E1-004F5DBB6188}" srcId="{7F236B11-03C3-4BFC-84E6-1F31ADAFE307}" destId="{2DD6562B-E1C5-491A-9CFB-651B96F861D4}" srcOrd="3" destOrd="0" parTransId="{A86A3398-5541-4921-A23A-5C57581297C9}" sibTransId="{63F5F308-0EA4-4079-BB6F-5AB1E567C3A2}"/>
    <dgm:cxn modelId="{23325504-53DC-4466-B593-66E4F74997B6}" type="presOf" srcId="{A86A3398-5541-4921-A23A-5C57581297C9}" destId="{B818BD87-2E14-48C7-B84A-569FD091CA46}" srcOrd="1" destOrd="0" presId="urn:microsoft.com/office/officeart/2005/8/layout/radial5"/>
    <dgm:cxn modelId="{73002EDB-B885-4F9A-B3D6-D905C4C8AE3B}" type="presOf" srcId="{A374B16C-80E3-4AD8-B7DF-9F5EBA3405F6}" destId="{8C1B1733-8AD3-4595-8BB4-C7EB7FC0EE09}" srcOrd="0" destOrd="0" presId="urn:microsoft.com/office/officeart/2005/8/layout/radial5"/>
    <dgm:cxn modelId="{67E25B75-6BD8-42F7-B7C0-FD185136F1C4}" type="presOf" srcId="{9063C23B-6CEA-4445-841F-33DA7DAC88D0}" destId="{5B988C45-C5A8-4D2D-AC8E-3722D793E622}" srcOrd="0" destOrd="0" presId="urn:microsoft.com/office/officeart/2005/8/layout/radial5"/>
    <dgm:cxn modelId="{37C3A3EA-523D-423E-A0B8-7DE74D4D28DD}" srcId="{9063C23B-6CEA-4445-841F-33DA7DAC88D0}" destId="{7F236B11-03C3-4BFC-84E6-1F31ADAFE307}" srcOrd="0" destOrd="0" parTransId="{A4D12E14-7361-487D-8CC0-B97ADB417972}" sibTransId="{5A1BC683-BCD3-4D1D-825B-7E9ED6897F2C}"/>
    <dgm:cxn modelId="{D31F8746-C87B-426F-B27B-0DE9D9B881BF}" type="presOf" srcId="{7F236B11-03C3-4BFC-84E6-1F31ADAFE307}" destId="{1C3F2CEF-A810-4F51-A3B5-F4367B89B18E}" srcOrd="0" destOrd="0" presId="urn:microsoft.com/office/officeart/2005/8/layout/radial5"/>
    <dgm:cxn modelId="{ADF205E8-7BD4-4603-B27E-0E678A9369B8}" srcId="{7F236B11-03C3-4BFC-84E6-1F31ADAFE307}" destId="{AF7EF3EC-BAE5-4912-BFE1-31B28D64FD77}" srcOrd="2" destOrd="0" parTransId="{7D730D41-F92F-43D7-AFBA-D151B4F47F77}" sibTransId="{0A5CE2F3-6410-4358-901A-A59AB91941FA}"/>
    <dgm:cxn modelId="{FA7CF66D-0BC8-466D-B88A-2F99F596D2C4}" type="presOf" srcId="{8F550E88-7548-4333-A8DB-5089492A7B9B}" destId="{389794D0-3819-4E65-A3C7-E1F9D71331CD}" srcOrd="0" destOrd="0" presId="urn:microsoft.com/office/officeart/2005/8/layout/radial5"/>
    <dgm:cxn modelId="{AEA77F3D-A240-4782-9801-D48B59F67E17}" type="presOf" srcId="{2DD6562B-E1C5-491A-9CFB-651B96F861D4}" destId="{627315A4-F312-4347-87AE-F3D9417E7C52}" srcOrd="0" destOrd="0" presId="urn:microsoft.com/office/officeart/2005/8/layout/radial5"/>
    <dgm:cxn modelId="{B4787EF8-EF3B-40CB-A43B-A53476D4CA2A}" srcId="{7F236B11-03C3-4BFC-84E6-1F31ADAFE307}" destId="{8F550E88-7548-4333-A8DB-5089492A7B9B}" srcOrd="0" destOrd="0" parTransId="{03434C27-D8EA-4FA4-B0AC-C831CEACAE64}" sibTransId="{D4301276-937E-414B-B903-E55CDE98258F}"/>
    <dgm:cxn modelId="{0715874C-B75B-482D-9A89-4D3832894B72}" type="presOf" srcId="{AF7EF3EC-BAE5-4912-BFE1-31B28D64FD77}" destId="{DF94C7DD-382F-47FF-A74B-ED2836BA324E}" srcOrd="0" destOrd="0" presId="urn:microsoft.com/office/officeart/2005/8/layout/radial5"/>
    <dgm:cxn modelId="{C22A4FB2-CF3D-4B7E-91C9-5995C2FF5F08}" type="presOf" srcId="{7D730D41-F92F-43D7-AFBA-D151B4F47F77}" destId="{74BEAE93-8656-4466-91C1-6B7A23842A48}" srcOrd="0" destOrd="0" presId="urn:microsoft.com/office/officeart/2005/8/layout/radial5"/>
    <dgm:cxn modelId="{C48830CC-ED84-45ED-8131-B872DC8D9A01}" type="presOf" srcId="{03434C27-D8EA-4FA4-B0AC-C831CEACAE64}" destId="{686A0B72-F244-4F8D-906A-4D9CECA93BA2}" srcOrd="0" destOrd="0" presId="urn:microsoft.com/office/officeart/2005/8/layout/radial5"/>
    <dgm:cxn modelId="{DDC73C1E-BCD1-402B-B652-7331F6F5B2A3}" type="presOf" srcId="{27958AF8-3CA1-4404-9DF8-194A8EF47748}" destId="{052D0E35-960E-42D9-96C4-D46F5FDA7B91}" srcOrd="1" destOrd="0" presId="urn:microsoft.com/office/officeart/2005/8/layout/radial5"/>
    <dgm:cxn modelId="{6F1AD0D1-A7D2-4D8F-9D7C-DFD936EDAF74}" type="presParOf" srcId="{5B988C45-C5A8-4D2D-AC8E-3722D793E622}" destId="{1C3F2CEF-A810-4F51-A3B5-F4367B89B18E}" srcOrd="0" destOrd="0" presId="urn:microsoft.com/office/officeart/2005/8/layout/radial5"/>
    <dgm:cxn modelId="{612EC6D8-3EC2-4059-97D3-A246AF48816F}" type="presParOf" srcId="{5B988C45-C5A8-4D2D-AC8E-3722D793E622}" destId="{686A0B72-F244-4F8D-906A-4D9CECA93BA2}" srcOrd="1" destOrd="0" presId="urn:microsoft.com/office/officeart/2005/8/layout/radial5"/>
    <dgm:cxn modelId="{877916FB-A532-45D6-81D7-9895995353F0}" type="presParOf" srcId="{686A0B72-F244-4F8D-906A-4D9CECA93BA2}" destId="{7D3AC83D-9ADE-4625-9674-C58A573D3059}" srcOrd="0" destOrd="0" presId="urn:microsoft.com/office/officeart/2005/8/layout/radial5"/>
    <dgm:cxn modelId="{FBAE5078-3FB0-47DF-9B6B-825D5BEEFD85}" type="presParOf" srcId="{5B988C45-C5A8-4D2D-AC8E-3722D793E622}" destId="{389794D0-3819-4E65-A3C7-E1F9D71331CD}" srcOrd="2" destOrd="0" presId="urn:microsoft.com/office/officeart/2005/8/layout/radial5"/>
    <dgm:cxn modelId="{6E018450-B262-4BFA-A451-237E8ED84CBD}" type="presParOf" srcId="{5B988C45-C5A8-4D2D-AC8E-3722D793E622}" destId="{7E911E82-8F8E-4563-9CD1-0D284973F39E}" srcOrd="3" destOrd="0" presId="urn:microsoft.com/office/officeart/2005/8/layout/radial5"/>
    <dgm:cxn modelId="{ADCA4861-354A-40E1-82E7-A1BDBA931AD8}" type="presParOf" srcId="{7E911E82-8F8E-4563-9CD1-0D284973F39E}" destId="{052D0E35-960E-42D9-96C4-D46F5FDA7B91}" srcOrd="0" destOrd="0" presId="urn:microsoft.com/office/officeart/2005/8/layout/radial5"/>
    <dgm:cxn modelId="{25085273-2278-4BF6-A3EA-71C17D654E5B}" type="presParOf" srcId="{5B988C45-C5A8-4D2D-AC8E-3722D793E622}" destId="{8C1B1733-8AD3-4595-8BB4-C7EB7FC0EE09}" srcOrd="4" destOrd="0" presId="urn:microsoft.com/office/officeart/2005/8/layout/radial5"/>
    <dgm:cxn modelId="{82E82BCC-3472-4752-A16C-C85F095EFCE2}" type="presParOf" srcId="{5B988C45-C5A8-4D2D-AC8E-3722D793E622}" destId="{74BEAE93-8656-4466-91C1-6B7A23842A48}" srcOrd="5" destOrd="0" presId="urn:microsoft.com/office/officeart/2005/8/layout/radial5"/>
    <dgm:cxn modelId="{A2C1AF1F-55D3-4FA0-B048-5CC686ACEDDC}" type="presParOf" srcId="{74BEAE93-8656-4466-91C1-6B7A23842A48}" destId="{C1ED44D6-03B8-4DB0-B54C-DC7512C7E4C7}" srcOrd="0" destOrd="0" presId="urn:microsoft.com/office/officeart/2005/8/layout/radial5"/>
    <dgm:cxn modelId="{E753F9A9-56CE-4C3F-90D3-4CC8E8779880}" type="presParOf" srcId="{5B988C45-C5A8-4D2D-AC8E-3722D793E622}" destId="{DF94C7DD-382F-47FF-A74B-ED2836BA324E}" srcOrd="6" destOrd="0" presId="urn:microsoft.com/office/officeart/2005/8/layout/radial5"/>
    <dgm:cxn modelId="{BA944919-4301-4EA6-8EC4-64A2B706B309}" type="presParOf" srcId="{5B988C45-C5A8-4D2D-AC8E-3722D793E622}" destId="{615BA44C-A164-489B-AC9A-BDF79153083C}" srcOrd="7" destOrd="0" presId="urn:microsoft.com/office/officeart/2005/8/layout/radial5"/>
    <dgm:cxn modelId="{E20AE0E1-5FCA-47D8-A8E8-9503EDE9F141}" type="presParOf" srcId="{615BA44C-A164-489B-AC9A-BDF79153083C}" destId="{B818BD87-2E14-48C7-B84A-569FD091CA46}" srcOrd="0" destOrd="0" presId="urn:microsoft.com/office/officeart/2005/8/layout/radial5"/>
    <dgm:cxn modelId="{BE31B5A0-064C-4A96-889C-5FE3D9B8DD18}" type="presParOf" srcId="{5B988C45-C5A8-4D2D-AC8E-3722D793E622}" destId="{627315A4-F312-4347-87AE-F3D9417E7C52}" srcOrd="8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25-Nov-20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43000" y="152400"/>
            <a:ext cx="5867400" cy="1600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anUp">
              <a:avLst/>
            </a:prstTxWarp>
          </a:bodyPr>
          <a:lstStyle/>
          <a:p>
            <a:pPr algn="ctr"/>
            <a:r>
              <a:rPr lang="en-US" sz="7200" b="1" dirty="0" smtClean="0">
                <a:solidFill>
                  <a:srgbClr val="002060"/>
                </a:solidFill>
              </a:rPr>
              <a:t>Welcome</a:t>
            </a:r>
            <a:endParaRPr lang="en-US" sz="7200" b="1" dirty="0">
              <a:solidFill>
                <a:srgbClr val="002060"/>
              </a:solidFill>
            </a:endParaRPr>
          </a:p>
        </p:txBody>
      </p:sp>
      <p:pic>
        <p:nvPicPr>
          <p:cNvPr id="3" name="Picture 2" descr="jj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905000"/>
            <a:ext cx="5181600" cy="304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990600" y="5181600"/>
            <a:ext cx="6858000" cy="12192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002060"/>
                </a:solidFill>
              </a:rPr>
              <a:t>How are you?</a:t>
            </a:r>
            <a:endParaRPr lang="en-US" sz="6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00200" y="304800"/>
            <a:ext cx="5105400" cy="14478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rgbClr val="002060"/>
                </a:solidFill>
              </a:rPr>
              <a:t>Pair Work</a:t>
            </a:r>
            <a:endParaRPr lang="en-US" sz="3600" b="1" u="sng" dirty="0">
              <a:solidFill>
                <a:srgbClr val="00206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90600" y="2209800"/>
            <a:ext cx="6934200" cy="1295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Identify the material nouns from the following words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3886200"/>
            <a:ext cx="7620000" cy="2286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Man, </a:t>
            </a:r>
            <a:r>
              <a:rPr lang="en-US" sz="3600" dirty="0" err="1" smtClean="0">
                <a:solidFill>
                  <a:srgbClr val="002060"/>
                </a:solidFill>
              </a:rPr>
              <a:t>Raju</a:t>
            </a:r>
            <a:r>
              <a:rPr lang="en-US" sz="3600" dirty="0" smtClean="0">
                <a:solidFill>
                  <a:srgbClr val="002060"/>
                </a:solidFill>
              </a:rPr>
              <a:t>, gold, bird, mina, soil, city, silver, town, iron, platinum,  river, army, police, school, water.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" y="152400"/>
          <a:ext cx="8839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dgg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04800"/>
            <a:ext cx="4114800" cy="16764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066800" y="2514600"/>
            <a:ext cx="7620000" cy="28956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</a:rPr>
              <a:t>Write five example of each noun.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52600" y="0"/>
            <a:ext cx="5105400" cy="2133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rgbClr val="002060"/>
                </a:solidFill>
              </a:rPr>
              <a:t>Evaluation</a:t>
            </a:r>
            <a:endParaRPr lang="en-US" sz="3600" b="1" u="sng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2514600"/>
            <a:ext cx="6781800" cy="1524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What kind of noun “</a:t>
            </a:r>
            <a:r>
              <a:rPr lang="en-US" sz="2000" b="1" dirty="0" err="1" smtClean="0">
                <a:solidFill>
                  <a:srgbClr val="002060"/>
                </a:solidFill>
              </a:rPr>
              <a:t>Raju</a:t>
            </a:r>
            <a:r>
              <a:rPr lang="en-US" sz="2000" b="1" dirty="0" smtClean="0">
                <a:solidFill>
                  <a:srgbClr val="002060"/>
                </a:solidFill>
              </a:rPr>
              <a:t>” is?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 How many kinds of concrete noun are there?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Give two example of materials noun.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886200" y="4114800"/>
            <a:ext cx="1295400" cy="685800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2060"/>
                </a:solidFill>
              </a:rPr>
              <a:t>Ans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0" y="4953000"/>
            <a:ext cx="6096000" cy="1752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Proper noun.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 There are four kinds of concrete noun.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Gold, Wood.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09800" y="381000"/>
            <a:ext cx="46482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u="sng" dirty="0" smtClean="0">
                <a:solidFill>
                  <a:srgbClr val="002060"/>
                </a:solidFill>
              </a:rPr>
              <a:t>Home Work</a:t>
            </a:r>
            <a:endParaRPr lang="en-US" sz="4000" b="1" u="sng" dirty="0">
              <a:solidFill>
                <a:srgbClr val="00206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71600" y="2895600"/>
            <a:ext cx="6934200" cy="2743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What is noun? How many kinds of noun are there? Give three example of each noun.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0"/>
            <a:ext cx="5867400" cy="19812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</a:rPr>
              <a:t>THANK YOU </a:t>
            </a:r>
            <a:endParaRPr lang="en-US" sz="6600" b="1" dirty="0">
              <a:solidFill>
                <a:srgbClr val="002060"/>
              </a:solidFill>
            </a:endParaRPr>
          </a:p>
        </p:txBody>
      </p:sp>
      <p:pic>
        <p:nvPicPr>
          <p:cNvPr id="3" name="Picture 2" descr="pexels-cindy-gustafson-6586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438400"/>
            <a:ext cx="7249332" cy="3751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1981200" y="0"/>
            <a:ext cx="4343400" cy="1981200"/>
          </a:xfrm>
          <a:prstGeom prst="flowChartPunchedTap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00206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Identity</a:t>
            </a:r>
            <a:endParaRPr lang="en-US" sz="7200" b="1" dirty="0">
              <a:solidFill>
                <a:srgbClr val="00206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2400" y="2133600"/>
            <a:ext cx="4572000" cy="4404449"/>
            <a:chOff x="152400" y="2133600"/>
            <a:chExt cx="4572000" cy="4404449"/>
          </a:xfrm>
        </p:grpSpPr>
        <p:pic>
          <p:nvPicPr>
            <p:cNvPr id="5" name="Picture 4" descr="IMG20201031114314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400" y="2133600"/>
              <a:ext cx="4572000" cy="281940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52400" y="4953000"/>
              <a:ext cx="4572000" cy="1585049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2060"/>
                  </a:solidFill>
                </a:rPr>
                <a:t>Md. </a:t>
              </a:r>
              <a:r>
                <a:rPr lang="en-US" sz="2800" b="1" dirty="0" err="1" smtClean="0">
                  <a:solidFill>
                    <a:srgbClr val="002060"/>
                  </a:solidFill>
                </a:rPr>
                <a:t>Faruque</a:t>
              </a:r>
              <a:r>
                <a:rPr lang="en-US" sz="28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2800" b="1" dirty="0" err="1" smtClean="0">
                  <a:solidFill>
                    <a:srgbClr val="002060"/>
                  </a:solidFill>
                </a:rPr>
                <a:t>Alam</a:t>
              </a:r>
              <a:endParaRPr lang="en-US" sz="28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en-US" sz="1400" b="1" dirty="0" smtClean="0">
                  <a:solidFill>
                    <a:srgbClr val="002060"/>
                  </a:solidFill>
                </a:rPr>
                <a:t>Asst. Teacher, English</a:t>
              </a:r>
            </a:p>
            <a:p>
              <a:pPr algn="ctr"/>
              <a:r>
                <a:rPr lang="en-US" sz="1400" b="1" dirty="0" err="1" smtClean="0">
                  <a:solidFill>
                    <a:srgbClr val="002060"/>
                  </a:solidFill>
                </a:rPr>
                <a:t>Moshoria</a:t>
              </a:r>
              <a:r>
                <a:rPr lang="en-US" sz="14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1400" b="1" dirty="0" err="1" smtClean="0">
                  <a:solidFill>
                    <a:srgbClr val="002060"/>
                  </a:solidFill>
                </a:rPr>
                <a:t>Emdadia</a:t>
              </a:r>
              <a:r>
                <a:rPr lang="en-US" sz="14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1400" b="1" dirty="0" err="1" smtClean="0">
                  <a:solidFill>
                    <a:srgbClr val="002060"/>
                  </a:solidFill>
                </a:rPr>
                <a:t>Alim</a:t>
              </a:r>
              <a:r>
                <a:rPr lang="en-US" sz="14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1400" b="1" dirty="0" err="1" smtClean="0">
                  <a:solidFill>
                    <a:srgbClr val="002060"/>
                  </a:solidFill>
                </a:rPr>
                <a:t>Madrasah</a:t>
              </a:r>
              <a:endParaRPr lang="en-US" sz="14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en-US" sz="1400" b="1" dirty="0" err="1" smtClean="0">
                  <a:solidFill>
                    <a:srgbClr val="002060"/>
                  </a:solidFill>
                </a:rPr>
                <a:t>Rajnagar</a:t>
              </a:r>
              <a:r>
                <a:rPr lang="en-US" sz="1400" b="1" dirty="0" smtClean="0">
                  <a:solidFill>
                    <a:srgbClr val="002060"/>
                  </a:solidFill>
                </a:rPr>
                <a:t>, </a:t>
              </a:r>
              <a:r>
                <a:rPr lang="en-US" sz="1400" b="1" dirty="0" err="1" smtClean="0">
                  <a:solidFill>
                    <a:srgbClr val="002060"/>
                  </a:solidFill>
                </a:rPr>
                <a:t>Moulvibazar</a:t>
              </a:r>
              <a:endParaRPr lang="en-US" sz="1400" b="1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en-US" sz="1400" b="1" dirty="0" smtClean="0">
                  <a:solidFill>
                    <a:srgbClr val="7030A0"/>
                  </a:solidFill>
                </a:rPr>
                <a:t>Mobile: 01711-396848</a:t>
              </a:r>
            </a:p>
            <a:p>
              <a:pPr algn="ctr"/>
              <a:r>
                <a:rPr lang="en-US" sz="1400" b="1" dirty="0" smtClean="0">
                  <a:solidFill>
                    <a:srgbClr val="7030A0"/>
                  </a:solidFill>
                </a:rPr>
                <a:t>Email: faruquesrg@gmail.com</a:t>
              </a:r>
              <a:endParaRPr lang="en-US" sz="1400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800600" y="2133600"/>
            <a:ext cx="4343400" cy="4724400"/>
            <a:chOff x="4800600" y="2133600"/>
            <a:chExt cx="4343400" cy="4724400"/>
          </a:xfrm>
        </p:grpSpPr>
        <p:pic>
          <p:nvPicPr>
            <p:cNvPr id="10" name="Picture 9" descr="depositphotos_9106842-stock-illustration-class-room(1)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00600" y="2133600"/>
              <a:ext cx="4343400" cy="28194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4800600" y="5029200"/>
              <a:ext cx="4343400" cy="18288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rgbClr val="002060"/>
                  </a:solidFill>
                </a:rPr>
                <a:t>Class	  : Six</a:t>
              </a:r>
            </a:p>
            <a:p>
              <a:r>
                <a:rPr lang="en-US" sz="2400" b="1" dirty="0" smtClean="0">
                  <a:solidFill>
                    <a:srgbClr val="002060"/>
                  </a:solidFill>
                </a:rPr>
                <a:t>Subject: </a:t>
              </a:r>
              <a:r>
                <a:rPr lang="en-US" sz="1400" b="1" dirty="0" smtClean="0">
                  <a:solidFill>
                    <a:srgbClr val="002060"/>
                  </a:solidFill>
                </a:rPr>
                <a:t>English Grammar &amp; Composition</a:t>
              </a:r>
              <a:endParaRPr lang="en-US" sz="2400" b="1" dirty="0" smtClean="0">
                <a:solidFill>
                  <a:srgbClr val="002060"/>
                </a:solidFill>
              </a:endParaRPr>
            </a:p>
            <a:p>
              <a:r>
                <a:rPr lang="en-US" sz="2400" b="1" dirty="0" smtClean="0">
                  <a:solidFill>
                    <a:srgbClr val="002060"/>
                  </a:solidFill>
                </a:rPr>
                <a:t>Lesson : Noun</a:t>
              </a:r>
              <a:endParaRPr lang="en-US" sz="2400" b="1" dirty="0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228600"/>
            <a:ext cx="708660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</a:rPr>
              <a:t>Learning outcomes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5105400"/>
            <a:ext cx="59436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sz="2000" b="1" dirty="0" smtClean="0">
                <a:solidFill>
                  <a:srgbClr val="002060"/>
                </a:solidFill>
              </a:rPr>
              <a:t>They can give example of different nouns.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2514600"/>
            <a:ext cx="5943600" cy="685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sz="2000" b="1" dirty="0" smtClean="0">
                <a:solidFill>
                  <a:srgbClr val="002060"/>
                </a:solidFill>
              </a:rPr>
              <a:t>Students will learn the definition of noun.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0200" y="3352800"/>
            <a:ext cx="5943600" cy="685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sz="2000" b="1" dirty="0" smtClean="0">
                <a:solidFill>
                  <a:srgbClr val="002060"/>
                </a:solidFill>
              </a:rPr>
              <a:t>They will identify different kinds of noun.</a:t>
            </a:r>
          </a:p>
        </p:txBody>
      </p:sp>
      <p:sp>
        <p:nvSpPr>
          <p:cNvPr id="6" name="Rectangle 5"/>
          <p:cNvSpPr/>
          <p:nvPr/>
        </p:nvSpPr>
        <p:spPr>
          <a:xfrm>
            <a:off x="1600200" y="4267200"/>
            <a:ext cx="59436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sz="2000" b="1" dirty="0" smtClean="0">
                <a:solidFill>
                  <a:srgbClr val="002060"/>
                </a:solidFill>
              </a:rPr>
              <a:t>They will be able to explain noun in details.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0"/>
            <a:ext cx="7696200" cy="12192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2060"/>
                </a:solidFill>
              </a:rPr>
              <a:t>Look at the pictures.</a:t>
            </a:r>
            <a:endParaRPr lang="en-US" sz="4000" dirty="0">
              <a:solidFill>
                <a:srgbClr val="00206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1143000"/>
            <a:ext cx="9144001" cy="1617044"/>
            <a:chOff x="-1" y="1371600"/>
            <a:chExt cx="9144001" cy="1617044"/>
          </a:xfrm>
        </p:grpSpPr>
        <p:pic>
          <p:nvPicPr>
            <p:cNvPr id="3" name="Picture 2" descr="depositphotos_171118954-stock-photo-smiling-little-boy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1" y="1371600"/>
              <a:ext cx="2192055" cy="1600200"/>
            </a:xfrm>
            <a:prstGeom prst="rect">
              <a:avLst/>
            </a:prstGeom>
          </p:spPr>
        </p:pic>
        <p:pic>
          <p:nvPicPr>
            <p:cNvPr id="5" name="Picture 4" descr="227_003_fringilla_polatzeki_m-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09800" y="1371600"/>
              <a:ext cx="1600200" cy="1617044"/>
            </a:xfrm>
            <a:prstGeom prst="rect">
              <a:avLst/>
            </a:prstGeom>
          </p:spPr>
        </p:pic>
        <p:pic>
          <p:nvPicPr>
            <p:cNvPr id="6" name="Picture 5" descr="download (3)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10000" y="1371600"/>
              <a:ext cx="1752600" cy="1600200"/>
            </a:xfrm>
            <a:prstGeom prst="rect">
              <a:avLst/>
            </a:prstGeom>
          </p:spPr>
        </p:pic>
        <p:pic>
          <p:nvPicPr>
            <p:cNvPr id="7" name="Picture 6" descr="hhh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562600" y="1371600"/>
              <a:ext cx="1870439" cy="1600200"/>
            </a:xfrm>
            <a:prstGeom prst="rect">
              <a:avLst/>
            </a:prstGeom>
          </p:spPr>
        </p:pic>
        <p:pic>
          <p:nvPicPr>
            <p:cNvPr id="9" name="Picture 8" descr="download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467600" y="1371600"/>
              <a:ext cx="1676400" cy="1600200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2209800" y="2667000"/>
            <a:ext cx="1600200" cy="304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A Bird(Sparrow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2600" y="2667000"/>
            <a:ext cx="1905000" cy="304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 flower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67600" y="2667000"/>
            <a:ext cx="1676400" cy="30480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A House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8200" y="3124200"/>
            <a:ext cx="7543800" cy="838200"/>
          </a:xfrm>
          <a:prstGeom prst="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What are they?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62000" y="4114800"/>
            <a:ext cx="7543800" cy="1371600"/>
          </a:xfrm>
          <a:prstGeom prst="roundRect">
            <a:avLst/>
          </a:prstGeom>
          <a:blipFill>
            <a:blip r:embed="rId7">
              <a:lum bright="70000" contrast="-70000"/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They are name of a boy, a bird, a river, flower and house.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2590800"/>
            <a:ext cx="2133600" cy="381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Raju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0" y="2667000"/>
            <a:ext cx="1752600" cy="304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Padma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228600"/>
            <a:ext cx="5867400" cy="1219200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Can you guess what is our lesson today?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752600" y="2971800"/>
            <a:ext cx="5105400" cy="28194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solidFill>
                  <a:srgbClr val="002060"/>
                </a:solidFill>
              </a:rPr>
              <a:t>Noun</a:t>
            </a:r>
            <a:endParaRPr lang="en-US" sz="96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1600200"/>
            <a:ext cx="3581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6"/>
                </a:solidFill>
              </a:rPr>
              <a:t>Today our lesson is -</a:t>
            </a:r>
            <a:endParaRPr lang="en-US" sz="2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0"/>
            <a:ext cx="7848600" cy="1524000"/>
          </a:xfrm>
          <a:prstGeom prst="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What is noun?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2057400"/>
            <a:ext cx="8839200" cy="1524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Name of anything is called noun.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66800" y="4114800"/>
            <a:ext cx="7391400" cy="1981200"/>
          </a:xfrm>
          <a:prstGeom prst="round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Example: </a:t>
            </a:r>
            <a:r>
              <a:rPr lang="en-US" sz="2000" dirty="0" err="1" smtClean="0">
                <a:solidFill>
                  <a:srgbClr val="002060"/>
                </a:solidFill>
              </a:rPr>
              <a:t>Raju</a:t>
            </a:r>
            <a:r>
              <a:rPr lang="en-US" sz="2000" dirty="0" smtClean="0">
                <a:solidFill>
                  <a:srgbClr val="002060"/>
                </a:solidFill>
              </a:rPr>
              <a:t>, Mina, </a:t>
            </a:r>
            <a:r>
              <a:rPr lang="en-US" sz="2000" dirty="0" err="1" smtClean="0">
                <a:solidFill>
                  <a:srgbClr val="002060"/>
                </a:solidFill>
              </a:rPr>
              <a:t>Sreemangal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Padma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Meghna</a:t>
            </a:r>
            <a:r>
              <a:rPr lang="en-US" sz="2000" dirty="0" smtClean="0">
                <a:solidFill>
                  <a:srgbClr val="002060"/>
                </a:solidFill>
              </a:rPr>
              <a:t>, Dhaka, Bangladesh, Man, Boy, Girl, River, Victoria High School, </a:t>
            </a:r>
            <a:r>
              <a:rPr lang="en-US" sz="2000" dirty="0" err="1" smtClean="0">
                <a:solidFill>
                  <a:srgbClr val="002060"/>
                </a:solidFill>
              </a:rPr>
              <a:t>Parabat</a:t>
            </a:r>
            <a:r>
              <a:rPr lang="en-US" sz="2000" dirty="0" smtClean="0">
                <a:solidFill>
                  <a:srgbClr val="002060"/>
                </a:solidFill>
              </a:rPr>
              <a:t> express, The Daily Independent etc.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05000" y="0"/>
            <a:ext cx="4495800" cy="838200"/>
          </a:xfrm>
          <a:prstGeom prst="round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Kinds of Noun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438400" y="990600"/>
            <a:ext cx="3200400" cy="1447800"/>
          </a:xfrm>
          <a:prstGeom prst="ellipse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002060"/>
                </a:solidFill>
              </a:rPr>
              <a:t>Noun</a:t>
            </a:r>
            <a:endParaRPr lang="en-US" sz="4800" dirty="0">
              <a:solidFill>
                <a:srgbClr val="002060"/>
              </a:solidFill>
            </a:endParaRPr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 rot="5400000">
            <a:off x="3848100" y="2628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43000" y="2895600"/>
            <a:ext cx="594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029494" y="3009106"/>
            <a:ext cx="2278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972300" y="30099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152400" y="3200400"/>
            <a:ext cx="2133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Concrete noun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019800" y="3200400"/>
            <a:ext cx="2133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Abstruct</a:t>
            </a:r>
            <a:r>
              <a:rPr lang="en-US" dirty="0" smtClean="0"/>
              <a:t> noun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343694" y="5067300"/>
            <a:ext cx="17518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219200" y="59436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219200" y="54102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219200" y="49530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219200" y="44196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2590800" y="4191000"/>
            <a:ext cx="2133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Proper Noun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2590800" y="4724400"/>
            <a:ext cx="2133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Common Noun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2590800" y="5257800"/>
            <a:ext cx="2133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Collective Noun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2590800" y="5791200"/>
            <a:ext cx="2133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Material Noun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4" grpId="0" animBg="1"/>
      <p:bldP spid="1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95400" y="152400"/>
            <a:ext cx="6172200" cy="1752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Individual Work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2133600"/>
            <a:ext cx="8153400" cy="19050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How many kinds of concrete noun?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590800" y="4114800"/>
            <a:ext cx="6248400" cy="27432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There are four kinds of concrete noun.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28600" y="4343400"/>
            <a:ext cx="1905000" cy="1905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Answer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76400" y="228600"/>
            <a:ext cx="5562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Concrete Noun</a:t>
            </a:r>
            <a:endParaRPr lang="en-US" sz="3600" dirty="0"/>
          </a:p>
        </p:txBody>
      </p:sp>
      <p:sp>
        <p:nvSpPr>
          <p:cNvPr id="3" name="Rounded Rectangle 2"/>
          <p:cNvSpPr/>
          <p:nvPr/>
        </p:nvSpPr>
        <p:spPr>
          <a:xfrm>
            <a:off x="381000" y="1676400"/>
            <a:ext cx="2133600" cy="10668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</a:rPr>
              <a:t>Proper Noun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2895600"/>
            <a:ext cx="2133600" cy="10668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</a:rPr>
              <a:t>Common Noun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4114800"/>
            <a:ext cx="2209800" cy="10668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</a:rPr>
              <a:t>Collective Noun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5334000"/>
            <a:ext cx="2209800" cy="9906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</a:rPr>
              <a:t>Material Noun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1752600"/>
            <a:ext cx="2590800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Specific name of anything.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2971800"/>
            <a:ext cx="2590800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</a:rPr>
              <a:t>General name of anything.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0" y="4191000"/>
            <a:ext cx="2667000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</a:rPr>
              <a:t>Name of any group or team.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0" y="5334000"/>
            <a:ext cx="2667000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</a:rPr>
              <a:t>Name of any elements.</a:t>
            </a:r>
            <a:endParaRPr lang="en-US" sz="2000" b="1" dirty="0">
              <a:solidFill>
                <a:srgbClr val="7030A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514600" y="2209800"/>
            <a:ext cx="457200" cy="3619500"/>
            <a:chOff x="2514600" y="2209800"/>
            <a:chExt cx="457200" cy="3619500"/>
          </a:xfrm>
        </p:grpSpPr>
        <p:cxnSp>
          <p:nvCxnSpPr>
            <p:cNvPr id="12" name="Straight Arrow Connector 11"/>
            <p:cNvCxnSpPr>
              <a:stCxn id="3" idx="3"/>
            </p:cNvCxnSpPr>
            <p:nvPr/>
          </p:nvCxnSpPr>
          <p:spPr>
            <a:xfrm>
              <a:off x="2514600" y="2209800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4" idx="3"/>
            </p:cNvCxnSpPr>
            <p:nvPr/>
          </p:nvCxnSpPr>
          <p:spPr>
            <a:xfrm>
              <a:off x="2514600" y="3429000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5" idx="3"/>
            </p:cNvCxnSpPr>
            <p:nvPr/>
          </p:nvCxnSpPr>
          <p:spPr>
            <a:xfrm>
              <a:off x="2590800" y="4648200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6" idx="3"/>
            </p:cNvCxnSpPr>
            <p:nvPr/>
          </p:nvCxnSpPr>
          <p:spPr>
            <a:xfrm flipV="1">
              <a:off x="2590800" y="5791200"/>
              <a:ext cx="3810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ounded Rectangle 28"/>
          <p:cNvSpPr/>
          <p:nvPr/>
        </p:nvSpPr>
        <p:spPr>
          <a:xfrm>
            <a:off x="5943600" y="1828800"/>
            <a:ext cx="3048000" cy="8382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rgbClr val="002060"/>
                </a:solidFill>
              </a:rPr>
              <a:t>Rahim</a:t>
            </a:r>
            <a:r>
              <a:rPr lang="en-US" sz="1600" b="1" dirty="0" smtClean="0">
                <a:solidFill>
                  <a:srgbClr val="002060"/>
                </a:solidFill>
              </a:rPr>
              <a:t>, Dhaka, </a:t>
            </a:r>
            <a:r>
              <a:rPr lang="en-US" sz="1600" b="1" dirty="0" err="1" smtClean="0">
                <a:solidFill>
                  <a:srgbClr val="002060"/>
                </a:solidFill>
              </a:rPr>
              <a:t>Padma</a:t>
            </a:r>
            <a:r>
              <a:rPr lang="en-US" sz="1600" b="1" dirty="0" smtClean="0">
                <a:solidFill>
                  <a:srgbClr val="002060"/>
                </a:solidFill>
              </a:rPr>
              <a:t>, Bangladesh, Victoria High School, </a:t>
            </a:r>
            <a:r>
              <a:rPr lang="en-US" sz="1600" b="1" dirty="0" err="1" smtClean="0">
                <a:solidFill>
                  <a:srgbClr val="002060"/>
                </a:solidFill>
              </a:rPr>
              <a:t>Parabat</a:t>
            </a:r>
            <a:r>
              <a:rPr lang="en-US" sz="1600" b="1" dirty="0" smtClean="0">
                <a:solidFill>
                  <a:srgbClr val="002060"/>
                </a:solidFill>
              </a:rPr>
              <a:t> Express etc</a:t>
            </a:r>
            <a:r>
              <a:rPr lang="en-US" sz="1400" dirty="0" smtClean="0">
                <a:solidFill>
                  <a:srgbClr val="002060"/>
                </a:solidFill>
              </a:rPr>
              <a:t>.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943600" y="3048000"/>
            <a:ext cx="3048000" cy="8382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Man, boy, girl, country, river, city, train, school etc.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943600" y="4267200"/>
            <a:ext cx="3048000" cy="914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Government, opposition, team, RAB, class, bunch of flower etc.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943600" y="5410200"/>
            <a:ext cx="3048000" cy="8382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Soil, gold, silver, iron, wood etc.</a:t>
            </a:r>
            <a:endParaRPr lang="en-US" b="1" dirty="0">
              <a:solidFill>
                <a:srgbClr val="002060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638800" y="2209800"/>
            <a:ext cx="228600" cy="3582988"/>
            <a:chOff x="5638800" y="2209800"/>
            <a:chExt cx="228600" cy="3582988"/>
          </a:xfrm>
        </p:grpSpPr>
        <p:cxnSp>
          <p:nvCxnSpPr>
            <p:cNvPr id="34" name="Straight Arrow Connector 33"/>
            <p:cNvCxnSpPr>
              <a:stCxn id="7" idx="3"/>
            </p:cNvCxnSpPr>
            <p:nvPr/>
          </p:nvCxnSpPr>
          <p:spPr>
            <a:xfrm>
              <a:off x="5638800" y="2209800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8" idx="3"/>
            </p:cNvCxnSpPr>
            <p:nvPr/>
          </p:nvCxnSpPr>
          <p:spPr>
            <a:xfrm>
              <a:off x="5638800" y="3429000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9" idx="3"/>
            </p:cNvCxnSpPr>
            <p:nvPr/>
          </p:nvCxnSpPr>
          <p:spPr>
            <a:xfrm>
              <a:off x="5715000" y="4648200"/>
              <a:ext cx="15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0" idx="3"/>
            </p:cNvCxnSpPr>
            <p:nvPr/>
          </p:nvCxnSpPr>
          <p:spPr>
            <a:xfrm>
              <a:off x="5715000" y="5791200"/>
              <a:ext cx="152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9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</TotalTime>
  <Words>408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delour</dc:creator>
  <cp:lastModifiedBy>delour</cp:lastModifiedBy>
  <cp:revision>26</cp:revision>
  <dcterms:created xsi:type="dcterms:W3CDTF">2006-08-16T00:00:00Z</dcterms:created>
  <dcterms:modified xsi:type="dcterms:W3CDTF">2020-11-25T06:35:43Z</dcterms:modified>
</cp:coreProperties>
</file>