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68" r:id="rId3"/>
    <p:sldId id="258" r:id="rId4"/>
    <p:sldId id="259" r:id="rId5"/>
    <p:sldId id="274" r:id="rId6"/>
    <p:sldId id="261" r:id="rId7"/>
    <p:sldId id="269" r:id="rId8"/>
    <p:sldId id="263" r:id="rId9"/>
    <p:sldId id="271" r:id="rId10"/>
    <p:sldId id="270" r:id="rId11"/>
    <p:sldId id="264" r:id="rId12"/>
    <p:sldId id="27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F3273-12A8-4D63-9F5C-738BE846BF95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913D1-8E51-441D-AE63-8CB16EC4E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60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পাঠ্যবইয়ের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উদাহরণ</a:t>
            </a:r>
            <a:r>
              <a:rPr lang="en-US" baseline="0" dirty="0" smtClean="0"/>
              <a:t> ১ ও ২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আলোকে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913D1-8E51-441D-AE63-8CB16EC4EE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পাঠ্যবইয়ের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নং</a:t>
            </a:r>
            <a:r>
              <a:rPr lang="en-US" baseline="0" dirty="0" smtClean="0"/>
              <a:t> ১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আলোকে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913D1-8E51-441D-AE63-8CB16EC4EE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সময়</a:t>
            </a:r>
            <a:r>
              <a:rPr lang="en-US" dirty="0" smtClean="0"/>
              <a:t>- ৫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মিনিট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913D1-8E51-441D-AE63-8CB16EC4EE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সময়</a:t>
            </a:r>
            <a:r>
              <a:rPr lang="en-US" dirty="0" smtClean="0"/>
              <a:t>- ২০ </a:t>
            </a:r>
            <a:r>
              <a:rPr lang="en-US" dirty="0" err="1" smtClean="0"/>
              <a:t>মিনিট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913D1-8E51-441D-AE63-8CB16EC4EE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13716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স্বা</a:t>
            </a:r>
            <a:r>
              <a:rPr lang="en-US" sz="20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গ</a:t>
            </a:r>
            <a:r>
              <a:rPr lang="en-US" sz="20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</a:t>
            </a:r>
            <a:r>
              <a:rPr lang="en-US" sz="20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ম</a:t>
            </a:r>
            <a:endParaRPr lang="en-US" sz="20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06828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33400"/>
            <a:ext cx="83295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১৫৫০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৪০%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ঐ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0"/>
            <a:ext cx="4217821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১৫৫০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তন্মধ্যে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৪০%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2971800"/>
            <a:ext cx="5827236" cy="2416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/>
              <a:t>∴</a:t>
            </a:r>
            <a:r>
              <a:rPr lang="en-US" sz="2800" dirty="0" err="1" smtClean="0">
                <a:latin typeface="NikoshBAN"/>
              </a:rPr>
              <a:t>নারীর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সংখ্যা</a:t>
            </a:r>
            <a:r>
              <a:rPr lang="en-US" sz="2800" dirty="0" smtClean="0">
                <a:latin typeface="NikoshBAN"/>
              </a:rPr>
              <a:t> = (১৫৫০×৪০%) </a:t>
            </a:r>
            <a:r>
              <a:rPr lang="en-US" sz="2800" dirty="0" err="1" smtClean="0">
                <a:latin typeface="NikoshBAN"/>
              </a:rPr>
              <a:t>জন</a:t>
            </a:r>
            <a:r>
              <a:rPr lang="en-US" sz="2800" dirty="0" smtClean="0">
                <a:latin typeface="NikoshBAN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/>
              </a:rPr>
              <a:t>                        =(১৫৫০×          ) </a:t>
            </a:r>
            <a:r>
              <a:rPr lang="en-US" sz="2800" dirty="0" err="1" smtClean="0">
                <a:latin typeface="NikoshBAN"/>
              </a:rPr>
              <a:t>জন</a:t>
            </a:r>
            <a:endParaRPr lang="en-US" sz="2800" dirty="0" smtClean="0">
              <a:latin typeface="NikoshBAN"/>
            </a:endParaRPr>
          </a:p>
          <a:p>
            <a:r>
              <a:rPr lang="en-US" sz="2800" dirty="0" smtClean="0">
                <a:latin typeface="NikoshBAN"/>
              </a:rPr>
              <a:t>                        = ৬২০ </a:t>
            </a:r>
            <a:r>
              <a:rPr lang="en-US" sz="2800" dirty="0" err="1" smtClean="0">
                <a:latin typeface="NikoshBAN"/>
              </a:rPr>
              <a:t>জন</a:t>
            </a:r>
            <a:endParaRPr lang="en-US" sz="2800" dirty="0">
              <a:latin typeface="NikoshBAN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" y="4648200"/>
            <a:ext cx="7467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∴</a:t>
            </a:r>
            <a:r>
              <a:rPr lang="en-US" sz="2800" dirty="0" err="1" smtClean="0">
                <a:latin typeface="NikoshBAN"/>
              </a:rPr>
              <a:t>পুরুষের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সংখ্যা</a:t>
            </a:r>
            <a:r>
              <a:rPr lang="en-US" sz="2800" dirty="0" smtClean="0">
                <a:latin typeface="NikoshBAN"/>
              </a:rPr>
              <a:t> = (১৫৫০ </a:t>
            </a:r>
            <a:r>
              <a:rPr lang="en-US" sz="2800" b="1" dirty="0" smtClean="0">
                <a:latin typeface="NikoshBAN"/>
              </a:rPr>
              <a:t>-</a:t>
            </a:r>
            <a:r>
              <a:rPr lang="en-US" sz="2800" dirty="0" smtClean="0">
                <a:latin typeface="NikoshBAN"/>
              </a:rPr>
              <a:t> ৬২০) </a:t>
            </a:r>
            <a:r>
              <a:rPr lang="en-US" sz="2800" dirty="0" err="1" smtClean="0">
                <a:latin typeface="NikoshBAN"/>
              </a:rPr>
              <a:t>জন</a:t>
            </a:r>
            <a:endParaRPr lang="en-US" sz="2800" dirty="0" smtClean="0">
              <a:latin typeface="NikoshBAN"/>
            </a:endParaRPr>
          </a:p>
          <a:p>
            <a:r>
              <a:rPr lang="en-US" sz="2800" dirty="0" smtClean="0">
                <a:latin typeface="NikoshBAN"/>
              </a:rPr>
              <a:t>                            = ৯৩০ </a:t>
            </a:r>
            <a:r>
              <a:rPr lang="en-US" sz="2800" dirty="0" err="1" smtClean="0">
                <a:latin typeface="NikoshBAN"/>
              </a:rPr>
              <a:t>জন</a:t>
            </a:r>
            <a:r>
              <a:rPr lang="en-US" sz="2800" dirty="0" smtClean="0">
                <a:latin typeface="NikoshBAN"/>
              </a:rPr>
              <a:t> </a:t>
            </a:r>
            <a:endParaRPr lang="en-US" sz="5400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962400"/>
            <a:ext cx="714375" cy="971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76751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571" y="1981200"/>
            <a:ext cx="80554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১০০%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Horizontal Scroll 17"/>
          <p:cNvSpPr/>
          <p:nvPr/>
        </p:nvSpPr>
        <p:spPr>
          <a:xfrm>
            <a:off x="533400" y="152400"/>
            <a:ext cx="7848600" cy="19050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8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767516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৯৫ পৃষ্ঠার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ও ৩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60078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5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35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135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3500" b="1" dirty="0" smtClean="0">
                <a:solidFill>
                  <a:srgbClr val="00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BD" sz="13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469935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92D050"/>
                </a:solidFill>
                <a:latin typeface="SutonnyMJ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BD" sz="7200" dirty="0" smtClean="0">
                <a:solidFill>
                  <a:srgbClr val="FF0000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600200"/>
            <a:ext cx="8382000" cy="4419600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নামঃ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নাহিদ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সুলতানা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SutonnyMJ" pitchFamily="2" charset="0"/>
              </a:rPr>
              <a:t> </a:t>
            </a:r>
            <a:endParaRPr lang="bn-BD" sz="4800" dirty="0" smtClean="0">
              <a:solidFill>
                <a:schemeClr val="bg1"/>
              </a:solidFill>
              <a:latin typeface="NikoshBAN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পদবিঃ সহকার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ী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শিক্ষক </a:t>
            </a:r>
          </a:p>
          <a:p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তালশহর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মধ্য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সরকারি</a:t>
            </a:r>
            <a:endParaRPr lang="en-US" sz="4800" dirty="0" smtClean="0">
              <a:solidFill>
                <a:schemeClr val="bg1"/>
              </a:solidFill>
              <a:latin typeface="NikoshBAN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প্রাথমিক বিদ্যালয় </a:t>
            </a:r>
          </a:p>
          <a:p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আশুগঞ্জ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,</a:t>
            </a:r>
            <a:r>
              <a:rPr lang="en-US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ব্রাহ্মণবাড়িয়া</a:t>
            </a:r>
            <a:r>
              <a:rPr lang="bn-BD" sz="4800" dirty="0" smtClean="0">
                <a:solidFill>
                  <a:schemeClr val="bg1"/>
                </a:solidFill>
                <a:latin typeface="NikoshBAN"/>
                <a:cs typeface="NikoshBAN" panose="02000000000000000000" pitchFamily="2" charset="0"/>
              </a:rPr>
              <a:t>  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925687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115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209800"/>
            <a:ext cx="9067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৯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শতকরা   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৯.১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৪০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0176265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3" y="0"/>
            <a:ext cx="9144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29029" y="1752600"/>
            <a:ext cx="9144000" cy="45243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শতকরা কী তা বলতে পারবে এবং প্রতীক লিখতে পারবে।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সাধারণ ভগ্নাংশকে শতকরায় রূপান্তর করতে পারবে।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শতকরাকে সাধারণ ভগ্নাংশে রূপান্তর করতে পারবে।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1066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ও ৭- এ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জেনেছ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b="1" dirty="0" smtClean="0">
              <a:latin typeface="NikoshBAN" panose="02000000000000000000" pitchFamily="2" charset="0"/>
            </a:endParaRPr>
          </a:p>
          <a:p>
            <a:endParaRPr lang="en-US" sz="2800" b="1" dirty="0" smtClean="0">
              <a:latin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</a:rPr>
              <a:t>তোমরা</a:t>
            </a:r>
            <a:r>
              <a:rPr lang="en-US" sz="2800" b="1" dirty="0" smtClean="0">
                <a:latin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</a:rPr>
              <a:t>  ‘%’ </a:t>
            </a:r>
            <a:r>
              <a:rPr lang="en-US" sz="2800" b="1" dirty="0" err="1" smtClean="0">
                <a:latin typeface="NikoshBAN" panose="02000000000000000000" pitchFamily="2" charset="0"/>
              </a:rPr>
              <a:t>এই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চিহ্নটিকে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চেন</a:t>
            </a:r>
            <a:r>
              <a:rPr lang="en-US" sz="2800" b="1" dirty="0" smtClean="0">
                <a:latin typeface="NikoshBAN" panose="02000000000000000000" pitchFamily="2" charset="0"/>
              </a:rPr>
              <a:t> ? </a:t>
            </a:r>
            <a:r>
              <a:rPr lang="en-US" sz="2800" b="1" dirty="0" err="1" smtClean="0">
                <a:latin typeface="NikoshBAN" panose="02000000000000000000" pitchFamily="2" charset="0"/>
              </a:rPr>
              <a:t>এই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চিহ্নটি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দ্বারা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কী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বোঝায়</a:t>
            </a:r>
            <a:r>
              <a:rPr lang="en-US" sz="2800" b="1" dirty="0" smtClean="0">
                <a:latin typeface="NikoshBAN" panose="02000000000000000000" pitchFamily="2" charset="0"/>
              </a:rPr>
              <a:t> ? </a:t>
            </a:r>
            <a:r>
              <a:rPr lang="en-US" sz="2800" b="1" dirty="0" err="1" smtClean="0">
                <a:latin typeface="NikoshBAN" panose="02000000000000000000" pitchFamily="2" charset="0"/>
              </a:rPr>
              <a:t>দৈনন্দিন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জীবনে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কেনই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বা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এর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প্রয়োজন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হয়</a:t>
            </a:r>
            <a:r>
              <a:rPr lang="en-US" sz="2800" b="1" dirty="0" smtClean="0">
                <a:latin typeface="NikoshBAN" panose="02000000000000000000" pitchFamily="2" charset="0"/>
              </a:rPr>
              <a:t> ? </a:t>
            </a:r>
            <a:r>
              <a:rPr lang="en-US" sz="2800" b="1" dirty="0" err="1" smtClean="0">
                <a:latin typeface="NikoshBAN" panose="02000000000000000000" pitchFamily="2" charset="0"/>
              </a:rPr>
              <a:t>আজকের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পাঠে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আমরা</a:t>
            </a:r>
            <a:r>
              <a:rPr lang="en-US" sz="2800" b="1" dirty="0" smtClean="0">
                <a:latin typeface="NikoshBAN" panose="02000000000000000000" pitchFamily="2" charset="0"/>
              </a:rPr>
              <a:t> এ </a:t>
            </a:r>
            <a:r>
              <a:rPr lang="en-US" sz="2800" b="1" dirty="0" err="1" smtClean="0">
                <a:latin typeface="NikoshBAN" panose="02000000000000000000" pitchFamily="2" charset="0"/>
              </a:rPr>
              <a:t>সম্পর্কে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আলোচনা</a:t>
            </a:r>
            <a:r>
              <a:rPr lang="en-US" sz="2800" b="1" dirty="0" smtClean="0">
                <a:latin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</a:rPr>
              <a:t>করব</a:t>
            </a:r>
            <a:r>
              <a:rPr lang="en-US" sz="2800" b="1" dirty="0" smtClean="0">
                <a:latin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7128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কাকে বলে?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49" y="1219200"/>
            <a:ext cx="90496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 এমন একটি অনুপাত, যা ১০০ এর ভগ্নাংশর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 প্রকাশ করা হয়। 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এর মধ্যে সেই অনুপাত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আমরা বলতে পারি যে ,শতকরা এমন একটি ভগ্নাংশ প্রতি ক্ষেত্রে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 ১০০।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975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প্রকাশ 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” % ”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381000" y="457200"/>
            <a:ext cx="609600" cy="533400"/>
          </a:xfrm>
          <a:prstGeom prst="star4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693962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295400"/>
            <a:ext cx="1809750" cy="981075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1905000" y="3581400"/>
            <a:ext cx="4343400" cy="762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200400"/>
            <a:ext cx="2133600" cy="981075"/>
          </a:xfrm>
          <a:prstGeom prst="rect">
            <a:avLst/>
          </a:prstGeom>
          <a:noFill/>
        </p:spPr>
      </p:pic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572000"/>
            <a:ext cx="2428875" cy="981075"/>
          </a:xfrm>
          <a:prstGeom prst="rect">
            <a:avLst/>
          </a:prstGeom>
          <a:noFill/>
        </p:spPr>
      </p:pic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0"/>
            <a:ext cx="3057525" cy="981075"/>
          </a:xfrm>
          <a:prstGeom prst="rect">
            <a:avLst/>
          </a:prstGeom>
          <a:noFill/>
        </p:spPr>
      </p:pic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9" name="Picture 2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429000"/>
            <a:ext cx="2933700" cy="981075"/>
          </a:xfrm>
          <a:prstGeom prst="rect">
            <a:avLst/>
          </a:prstGeom>
          <a:noFill/>
        </p:spPr>
      </p:pic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41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648200"/>
            <a:ext cx="2933700" cy="990600"/>
          </a:xfrm>
          <a:prstGeom prst="rect">
            <a:avLst/>
          </a:prstGeom>
          <a:noFill/>
        </p:spPr>
      </p:pic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43" name="Picture 3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143000"/>
            <a:ext cx="3009900" cy="981075"/>
          </a:xfrm>
          <a:prstGeom prst="rect">
            <a:avLst/>
          </a:prstGeom>
          <a:noFill/>
        </p:spPr>
      </p:pic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45" name="Picture 3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133600"/>
            <a:ext cx="2971800" cy="981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71500" y="2971800"/>
            <a:ext cx="8572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 ভগ্নাংশকে লঘিষ্ঠ আকারে প্রকাশ করতে হয় কিন্তু শতকরাকে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লঘিষ্ঠ আকারে  প্রকাশ করার প্রয়োজন হয় না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3340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১০০%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295400"/>
            <a:ext cx="4648200" cy="1295400"/>
          </a:xfrm>
          <a:prstGeom prst="rect">
            <a:avLst/>
          </a:prstGeom>
          <a:noFill/>
        </p:spPr>
      </p:pic>
      <p:sp>
        <p:nvSpPr>
          <p:cNvPr id="11" name="4-Point Star 10"/>
          <p:cNvSpPr/>
          <p:nvPr/>
        </p:nvSpPr>
        <p:spPr>
          <a:xfrm>
            <a:off x="152400" y="2895600"/>
            <a:ext cx="381000" cy="609600"/>
          </a:xfrm>
          <a:prstGeom prst="star4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420404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38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৪র্থ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ঐ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৫0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৩৫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১    “        “           “      “                “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smtClean="0"/>
              <a:t>∴</a:t>
            </a:r>
            <a:r>
              <a:rPr lang="en-US" sz="2800" dirty="0" smtClean="0">
                <a:latin typeface="NikoshBAN"/>
              </a:rPr>
              <a:t>১০০  ”       “           ”        “                       “</a:t>
            </a:r>
            <a:endParaRPr lang="en-US" sz="5400" dirty="0" smtClean="0"/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= ৭০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৭০%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733800"/>
            <a:ext cx="5822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/>
              <a:t>∴</a:t>
            </a:r>
            <a:endParaRPr lang="en-US" sz="5400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1" y="4648200"/>
            <a:ext cx="1676400" cy="924285"/>
          </a:xfrm>
          <a:prstGeom prst="rect">
            <a:avLst/>
          </a:prstGeom>
          <a:noFill/>
        </p:spPr>
      </p:pic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71" name="Picture 7" descr="বব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657600"/>
            <a:ext cx="590550" cy="97155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3352800"/>
            <a:ext cx="590550" cy="971550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398</Words>
  <Application>Microsoft Office PowerPoint</Application>
  <PresentationFormat>On-screen Show (4:3)</PresentationFormat>
  <Paragraphs>66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Kamal Sir</cp:lastModifiedBy>
  <cp:revision>101</cp:revision>
  <dcterms:created xsi:type="dcterms:W3CDTF">2006-08-16T00:00:00Z</dcterms:created>
  <dcterms:modified xsi:type="dcterms:W3CDTF">2020-11-28T10:55:18Z</dcterms:modified>
</cp:coreProperties>
</file>