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7" r:id="rId3"/>
    <p:sldId id="281" r:id="rId4"/>
    <p:sldId id="285" r:id="rId5"/>
    <p:sldId id="268" r:id="rId6"/>
    <p:sldId id="269" r:id="rId7"/>
    <p:sldId id="274" r:id="rId8"/>
    <p:sldId id="270" r:id="rId9"/>
    <p:sldId id="273" r:id="rId10"/>
    <p:sldId id="272" r:id="rId11"/>
    <p:sldId id="282" r:id="rId12"/>
    <p:sldId id="279" r:id="rId13"/>
    <p:sldId id="271" r:id="rId14"/>
    <p:sldId id="283" r:id="rId15"/>
    <p:sldId id="267" r:id="rId16"/>
    <p:sldId id="276" r:id="rId17"/>
    <p:sldId id="277" r:id="rId18"/>
    <p:sldId id="262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C62D3-78D6-4F87-B6C7-3DEFFEDCA321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B036-83DE-4999-8275-1468A8E5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4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7085-5AE0-4DA6-91A8-A0981D26E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876C5-BE05-4158-BBB3-BEBB0E663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628A0-152A-43BF-B970-13A31425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6EB5-9F43-4B2B-B03F-A04C3DF278BB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70330-E60D-4DE1-A80F-490959C6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CF1F-98F9-4F17-9B45-63DE0F8C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9DC-E912-48F4-B659-28502B022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7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3348E-6B71-405F-93C0-221E091F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16454-FA74-4BC3-AA9B-75E454278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950A1-F21A-43C8-856F-AE7C2B2D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6EB5-9F43-4B2B-B03F-A04C3DF278BB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EA1D7-2F9D-4560-A50E-0E786F7F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7991B-7A11-4E12-BD2D-01F3B203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9DC-E912-48F4-B659-28502B022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2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C8BB6-F2D1-4FEC-8BD3-236D09023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7DF83-E7FE-41D1-B108-A812213F5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68130-45CB-4FC9-BF93-EC6B9FBA1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6EB5-9F43-4B2B-B03F-A04C3DF278BB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B3ED-BF35-478C-9FD1-6B0C4791F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A7B50-3E21-438F-B9A9-ABA8343D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9DC-E912-48F4-B659-28502B022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4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6948-3613-45D0-BB93-A7FBE361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67D21-A675-4643-8C95-DA89AAC58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F869A-DFFA-441B-949E-8E56BB398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6EB5-9F43-4B2B-B03F-A04C3DF278BB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67E80-3792-4C72-B4AB-35DD965D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CB0B0-3D36-47A0-89F4-6FFF0830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9DC-E912-48F4-B659-28502B022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5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EDA44-9D2C-45CF-9EFB-C7469884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9959-4359-4966-98B0-16711D490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80D6-0CBA-4625-888D-0A9313ED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6EB5-9F43-4B2B-B03F-A04C3DF278BB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B8B7D-89EA-4222-9729-A62754F3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30BC-68E8-487A-9A31-B9C3D8CD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9DC-E912-48F4-B659-28502B022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D109-E95B-4761-9545-AAA5EBBE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7257C-9E3E-4CCD-ABAB-9C1FB6434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69FBE-806B-4B90-AD7A-1C98BAF3E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50C46-CAD1-44A4-8A65-C73A73A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6EB5-9F43-4B2B-B03F-A04C3DF278BB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B3E3-E758-4953-852F-C6619840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38C54-9EA9-4E4F-84B4-38656831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9DC-E912-48F4-B659-28502B022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0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A82E-CAE0-4470-BCDD-66176B9D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3F9D4-0FC1-4866-9B2B-A6DF9CD68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E1B8B-0E1D-4A08-B94C-A01416107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CE8DD-D2FF-4E64-B529-4B0EEDC8A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6D0A4-040C-4D92-836E-E2E5D9D8E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A699A-9663-4514-B298-19C0CDCE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6EB5-9F43-4B2B-B03F-A04C3DF278BB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A15EC-785E-4926-9232-92D681A8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20200-CD1A-4EB5-9E73-3770892A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9DC-E912-48F4-B659-28502B022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6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286B-ADB7-417B-89D6-45929A7C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E1E6A-4734-4FE8-943C-74E1B821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6EB5-9F43-4B2B-B03F-A04C3DF278BB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5FE59-77D5-4234-BF2C-D55DA1E2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C6487-2B3A-4A3D-8715-3BAB0CAF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9DC-E912-48F4-B659-28502B022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40725-2C2B-49D6-8A31-2F2F3B22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6EB5-9F43-4B2B-B03F-A04C3DF278BB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3C04E-E054-498E-A450-6732D5F8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839F9-23F0-4AC5-8FC0-E1A4E68A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9DC-E912-48F4-B659-28502B022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3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5E99-390E-4320-BEB8-8DDDEAB1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2B136-C87A-4689-9884-6AAC0CCC5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F8806-1D3E-457E-B64D-C8CEC8189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3FD00-06EF-4979-952D-527E798A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6EB5-9F43-4B2B-B03F-A04C3DF278BB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BF2DF-AD29-4BC4-A757-A5C5BA9C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3FBED-7601-42BA-92B1-48B2894A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9DC-E912-48F4-B659-28502B022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5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4BBE-B6FD-478F-A719-27E53D8E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D174A6-801B-40EE-8AA6-5677F99C0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F9F9C-72B3-49ED-A2CA-36D9752C8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FD670-165C-4521-BA60-DA8D0829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6EB5-9F43-4B2B-B03F-A04C3DF278BB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E9DA2-C784-47F5-92FE-F3276D3E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6B3E9-23A9-4D8A-9524-5380933C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9DC-E912-48F4-B659-28502B022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6928EC-B8C2-464D-B7E2-AB656C05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67991-8932-4547-A4B4-A650D8D15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DDE08-FE7D-499D-BFE6-389089AF3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76EB5-9F43-4B2B-B03F-A04C3DF278BB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F89F6-3B1D-4BA9-AB5D-12A52936E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4E8EF-D7A4-4F9B-8982-26D184F52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FE9DC-E912-48F4-B659-28502B022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7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rahmen-fenster-hintergrund-muster-89375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rahmen-fenster-hintergrund-muster-89375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o-home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B26AB4-13BE-47D6-ABA4-8586B7DE4206}"/>
              </a:ext>
            </a:extLst>
          </p:cNvPr>
          <p:cNvSpPr txBox="1"/>
          <p:nvPr/>
        </p:nvSpPr>
        <p:spPr>
          <a:xfrm>
            <a:off x="1034892" y="1422240"/>
            <a:ext cx="2158435" cy="186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EC841A-31B2-4BBE-A26D-CF18DC7F763F}"/>
              </a:ext>
            </a:extLst>
          </p:cNvPr>
          <p:cNvSpPr txBox="1"/>
          <p:nvPr/>
        </p:nvSpPr>
        <p:spPr>
          <a:xfrm>
            <a:off x="6491972" y="3429000"/>
            <a:ext cx="1962214" cy="186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15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E0099F-1A22-4F3C-876B-31E875AC7469}"/>
              </a:ext>
            </a:extLst>
          </p:cNvPr>
          <p:cNvSpPr txBox="1"/>
          <p:nvPr/>
        </p:nvSpPr>
        <p:spPr>
          <a:xfrm>
            <a:off x="3903975" y="2497976"/>
            <a:ext cx="1962214" cy="186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5D527-728F-4292-9975-EEFA52140912}"/>
              </a:ext>
            </a:extLst>
          </p:cNvPr>
          <p:cNvSpPr txBox="1"/>
          <p:nvPr/>
        </p:nvSpPr>
        <p:spPr>
          <a:xfrm>
            <a:off x="9079969" y="4311715"/>
            <a:ext cx="1962214" cy="186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1C67421-5220-4245-B525-7B584EC52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4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0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007D45-7248-4799-85B0-760C887C8BC3}"/>
              </a:ext>
            </a:extLst>
          </p:cNvPr>
          <p:cNvSpPr txBox="1"/>
          <p:nvPr/>
        </p:nvSpPr>
        <p:spPr>
          <a:xfrm>
            <a:off x="3388670" y="558027"/>
            <a:ext cx="4992914" cy="70788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শব্দ বলি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4F456-6A65-4C5E-B5A9-24DA8C4B5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6" t="56212" r="52024" b="33803"/>
          <a:stretch/>
        </p:blipFill>
        <p:spPr>
          <a:xfrm>
            <a:off x="1653990" y="1804443"/>
            <a:ext cx="2735130" cy="2727614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37E632-FC6D-47AE-82DC-5B15398B7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6" t="54588" r="34471" b="34687"/>
          <a:stretch/>
        </p:blipFill>
        <p:spPr>
          <a:xfrm>
            <a:off x="6897750" y="1882313"/>
            <a:ext cx="2900756" cy="272761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583568-C45B-4437-BA5F-798D1A0445DE}"/>
              </a:ext>
            </a:extLst>
          </p:cNvPr>
          <p:cNvSpPr txBox="1"/>
          <p:nvPr/>
        </p:nvSpPr>
        <p:spPr>
          <a:xfrm>
            <a:off x="1966325" y="5053557"/>
            <a:ext cx="1799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FB82B4-47EC-443C-B01C-2665D3953D9D}"/>
              </a:ext>
            </a:extLst>
          </p:cNvPr>
          <p:cNvSpPr txBox="1"/>
          <p:nvPr/>
        </p:nvSpPr>
        <p:spPr>
          <a:xfrm>
            <a:off x="7481669" y="5053556"/>
            <a:ext cx="1799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দাদি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19E4BA-46E7-4A42-903C-63A0CF1136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822476EE-0F3B-4F78-90E2-89421BEFADD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44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1F4F43-A95F-424F-9174-DF0AC3B14B37}"/>
                </a:ext>
              </a:extLst>
            </p:cNvPr>
            <p:cNvSpPr txBox="1"/>
            <p:nvPr/>
          </p:nvSpPr>
          <p:spPr>
            <a:xfrm>
              <a:off x="9160149" y="830301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9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8379B0-E0B0-470D-9288-14AA6DB65BBF}"/>
              </a:ext>
            </a:extLst>
          </p:cNvPr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B360A5-3500-4132-8DB2-665DC66A5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DECE91-2B86-4EEF-931C-90E1B8341685}"/>
                </a:ext>
              </a:extLst>
            </p:cNvPr>
            <p:cNvSpPr txBox="1"/>
            <p:nvPr/>
          </p:nvSpPr>
          <p:spPr>
            <a:xfrm>
              <a:off x="9160150" y="758864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4B8AD90-5FEA-40B2-A786-A7CC24A7C7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2" t="54588" r="42143" b="34798"/>
          <a:stretch/>
        </p:blipFill>
        <p:spPr>
          <a:xfrm>
            <a:off x="1389796" y="1844207"/>
            <a:ext cx="3421356" cy="3169586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173990-F71B-4B79-BF93-8F6169EB10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54588" r="59166" b="34627"/>
          <a:stretch/>
        </p:blipFill>
        <p:spPr>
          <a:xfrm>
            <a:off x="6728938" y="1925060"/>
            <a:ext cx="3210341" cy="3007879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AE188C-E888-4DDA-88CE-3AE7D801B92D}"/>
              </a:ext>
            </a:extLst>
          </p:cNvPr>
          <p:cNvSpPr txBox="1"/>
          <p:nvPr/>
        </p:nvSpPr>
        <p:spPr>
          <a:xfrm>
            <a:off x="1880332" y="5244015"/>
            <a:ext cx="1799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1E578E-D2C1-44B1-B71A-35502428DC1F}"/>
              </a:ext>
            </a:extLst>
          </p:cNvPr>
          <p:cNvSpPr txBox="1"/>
          <p:nvPr/>
        </p:nvSpPr>
        <p:spPr>
          <a:xfrm>
            <a:off x="7360321" y="5175741"/>
            <a:ext cx="1799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সুঁচ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1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E908DA-CBFD-416D-9596-AACA81062AB4}"/>
              </a:ext>
            </a:extLst>
          </p:cNvPr>
          <p:cNvSpPr txBox="1"/>
          <p:nvPr/>
        </p:nvSpPr>
        <p:spPr>
          <a:xfrm>
            <a:off x="2079711" y="2424963"/>
            <a:ext cx="8032575" cy="175432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গল্পটির মূলভাব অনুধাবনে নিচের প্রশ্নগুলো করব।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6B61EA-5F8E-4977-A644-4C529BB8AAA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B9879D21-3E2F-441A-88E3-C45006F045F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44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B040E-3753-4D21-B86F-06A88E487E5E}"/>
                </a:ext>
              </a:extLst>
            </p:cNvPr>
            <p:cNvSpPr txBox="1"/>
            <p:nvPr/>
          </p:nvSpPr>
          <p:spPr>
            <a:xfrm>
              <a:off x="9160149" y="830301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0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F9BCE2-8245-49BB-A5D2-E5480D2E34EE}"/>
              </a:ext>
            </a:extLst>
          </p:cNvPr>
          <p:cNvSpPr txBox="1"/>
          <p:nvPr/>
        </p:nvSpPr>
        <p:spPr>
          <a:xfrm>
            <a:off x="1172732" y="1045138"/>
            <a:ext cx="9614306" cy="585030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শুভর দাদিমা কী করবেন?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13678-3DD6-4836-AAE6-7C23AB75DF1F}"/>
              </a:ext>
            </a:extLst>
          </p:cNvPr>
          <p:cNvSpPr txBox="1"/>
          <p:nvPr/>
        </p:nvSpPr>
        <p:spPr>
          <a:xfrm>
            <a:off x="1172732" y="2014401"/>
            <a:ext cx="9614306" cy="70788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কী খুঁজছেন?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CB12B-8061-480C-B3B1-A44B8D881307}"/>
              </a:ext>
            </a:extLst>
          </p:cNvPr>
          <p:cNvSpPr txBox="1"/>
          <p:nvPr/>
        </p:nvSpPr>
        <p:spPr>
          <a:xfrm>
            <a:off x="1172732" y="2991938"/>
            <a:ext cx="9614306" cy="70788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শুভ দাদিকে কী এনে দিল?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901E5-D8A3-4EDB-9FEE-EB4BE088A0E6}"/>
              </a:ext>
            </a:extLst>
          </p:cNvPr>
          <p:cNvSpPr txBox="1"/>
          <p:nvPr/>
        </p:nvSpPr>
        <p:spPr>
          <a:xfrm>
            <a:off x="1172732" y="3969475"/>
            <a:ext cx="9614306" cy="70788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তারপর দাদি শুভকে কী বললেন?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9B37D-8638-4C0F-9877-8DDD68EAE822}"/>
              </a:ext>
            </a:extLst>
          </p:cNvPr>
          <p:cNvSpPr txBox="1"/>
          <p:nvPr/>
        </p:nvSpPr>
        <p:spPr>
          <a:xfrm>
            <a:off x="1172732" y="4947012"/>
            <a:ext cx="9614306" cy="70788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শুভ দাদিকে কী বলল?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0707F1-9A41-4BA3-B731-74FC18C4385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2CFC368C-0CB3-49A8-85ED-0C25B5FD36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44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D2C3D7-B510-465B-A940-44D9E7C204ED}"/>
                </a:ext>
              </a:extLst>
            </p:cNvPr>
            <p:cNvSpPr txBox="1"/>
            <p:nvPr/>
          </p:nvSpPr>
          <p:spPr>
            <a:xfrm>
              <a:off x="9160149" y="830301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5D49B6-22B4-405E-B703-24BA3A5BCDB9}"/>
              </a:ext>
            </a:extLst>
          </p:cNvPr>
          <p:cNvSpPr txBox="1"/>
          <p:nvPr/>
        </p:nvSpPr>
        <p:spPr>
          <a:xfrm>
            <a:off x="2046516" y="2449820"/>
            <a:ext cx="7547428" cy="2554545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ছোট দলে গল্পটি পড়বে। একে অন্যকে প্রশ্ন করবে ও ঊত্তর বলবে। প্রয়োজনে  সহযোগিতা করব ও মূলভাব অনুধাবনে পূন: পূন: প্রশ্ন  করব।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54E36-7B98-479F-B8B2-F3418A00EB4D}"/>
              </a:ext>
            </a:extLst>
          </p:cNvPr>
          <p:cNvSpPr txBox="1"/>
          <p:nvPr/>
        </p:nvSpPr>
        <p:spPr>
          <a:xfrm>
            <a:off x="4389110" y="871077"/>
            <a:ext cx="2862239" cy="70788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000" b="1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AB45E2-D0FF-4377-B33A-DA500C8D01A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0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DF7BBD3E-0040-46E8-97F6-C6BAA255778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44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AE82B4-DD3D-41C9-ACF6-3A07718735C3}"/>
                </a:ext>
              </a:extLst>
            </p:cNvPr>
            <p:cNvSpPr txBox="1"/>
            <p:nvPr/>
          </p:nvSpPr>
          <p:spPr>
            <a:xfrm>
              <a:off x="9160149" y="830301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1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74E271-D4C9-4FC6-A09B-D2A69D367E37}"/>
              </a:ext>
            </a:extLst>
          </p:cNvPr>
          <p:cNvSpPr txBox="1"/>
          <p:nvPr/>
        </p:nvSpPr>
        <p:spPr>
          <a:xfrm>
            <a:off x="3524250" y="871077"/>
            <a:ext cx="4191000" cy="923330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(মৌখিক) </a:t>
            </a:r>
            <a:endParaRPr lang="en-US" sz="5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C6109-A821-42A7-A021-333E57E8AF8C}"/>
              </a:ext>
            </a:extLst>
          </p:cNvPr>
          <p:cNvSpPr txBox="1"/>
          <p:nvPr/>
        </p:nvSpPr>
        <p:spPr>
          <a:xfrm>
            <a:off x="1085850" y="1991725"/>
            <a:ext cx="10020300" cy="4247317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 গল্পটিতে কাদের কথা বলা হয়েছে?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 শুভর দাদিমা কী খুঁজছেন?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 শুভ কী এনে দিল?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 বাড়িতে দাদিমা/ নানি থাকলে তাঁদের কাজে        আমরা কী করব?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6692E5-8CBF-4E06-83B4-D1E5D5347D5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ABAD33CD-5BF3-4520-8AFD-C107C51120D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44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5D8153-2013-4A38-AC2F-1872D06C8830}"/>
                </a:ext>
              </a:extLst>
            </p:cNvPr>
            <p:cNvSpPr txBox="1"/>
            <p:nvPr/>
          </p:nvSpPr>
          <p:spPr>
            <a:xfrm>
              <a:off x="9160149" y="830301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1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4D6111-84C8-4971-8A75-E1C771BCA217}"/>
              </a:ext>
            </a:extLst>
          </p:cNvPr>
          <p:cNvSpPr txBox="1"/>
          <p:nvPr/>
        </p:nvSpPr>
        <p:spPr>
          <a:xfrm>
            <a:off x="1657350" y="819150"/>
            <a:ext cx="8267700" cy="923330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সঙ্গে শব্দের মিল করি 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B24367-4327-4931-9086-5BA82EF40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54588" r="59166" b="34627"/>
          <a:stretch/>
        </p:blipFill>
        <p:spPr>
          <a:xfrm>
            <a:off x="6400803" y="2180011"/>
            <a:ext cx="1849121" cy="1360717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BE73B-3354-45E3-B3BC-3F58D47337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6" t="56212" r="52024" b="33803"/>
          <a:stretch/>
        </p:blipFill>
        <p:spPr>
          <a:xfrm>
            <a:off x="1294586" y="2129958"/>
            <a:ext cx="1846943" cy="1507666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047CBD-7BFD-4905-A048-E462302F4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2" t="54588" r="42143" b="34798"/>
          <a:stretch/>
        </p:blipFill>
        <p:spPr>
          <a:xfrm>
            <a:off x="8977959" y="2177965"/>
            <a:ext cx="1997602" cy="1362763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2CC689-9C30-4510-A628-829AE0CA7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6" t="54588" r="34471" b="34687"/>
          <a:stretch/>
        </p:blipFill>
        <p:spPr>
          <a:xfrm>
            <a:off x="3871744" y="2154984"/>
            <a:ext cx="1849119" cy="144169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10" name="Table 13">
            <a:extLst>
              <a:ext uri="{FF2B5EF4-FFF2-40B4-BE49-F238E27FC236}">
                <a16:creationId xmlns:a16="http://schemas.microsoft.com/office/drawing/2014/main" id="{542507C2-CA8A-4BF9-80C3-C7E1F715E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0570"/>
              </p:ext>
            </p:extLst>
          </p:nvPr>
        </p:nvGraphicFramePr>
        <p:xfrm>
          <a:off x="3752500" y="5209086"/>
          <a:ext cx="1942716" cy="771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1358">
                  <a:extLst>
                    <a:ext uri="{9D8B030D-6E8A-4147-A177-3AD203B41FA5}">
                      <a16:colId xmlns:a16="http://schemas.microsoft.com/office/drawing/2014/main" val="1683480793"/>
                    </a:ext>
                  </a:extLst>
                </a:gridCol>
                <a:gridCol w="971358">
                  <a:extLst>
                    <a:ext uri="{9D8B030D-6E8A-4147-A177-3AD203B41FA5}">
                      <a16:colId xmlns:a16="http://schemas.microsoft.com/office/drawing/2014/main" val="2990523404"/>
                    </a:ext>
                  </a:extLst>
                </a:gridCol>
              </a:tblGrid>
              <a:tr h="771917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8434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7C9E34-B59C-4269-95A6-78DCAE753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49895"/>
              </p:ext>
            </p:extLst>
          </p:nvPr>
        </p:nvGraphicFramePr>
        <p:xfrm>
          <a:off x="8977959" y="5207065"/>
          <a:ext cx="1963056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528">
                  <a:extLst>
                    <a:ext uri="{9D8B030D-6E8A-4147-A177-3AD203B41FA5}">
                      <a16:colId xmlns:a16="http://schemas.microsoft.com/office/drawing/2014/main" val="1683480793"/>
                    </a:ext>
                  </a:extLst>
                </a:gridCol>
                <a:gridCol w="981528">
                  <a:extLst>
                    <a:ext uri="{9D8B030D-6E8A-4147-A177-3AD203B41FA5}">
                      <a16:colId xmlns:a16="http://schemas.microsoft.com/office/drawing/2014/main" val="29905234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সুঁ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84346"/>
                  </a:ext>
                </a:extLst>
              </a:tr>
            </a:tbl>
          </a:graphicData>
        </a:graphic>
      </p:graphicFrame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B4B6675A-EAA6-422E-B21A-CA460114F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139015"/>
              </p:ext>
            </p:extLst>
          </p:nvPr>
        </p:nvGraphicFramePr>
        <p:xfrm>
          <a:off x="1124538" y="5209086"/>
          <a:ext cx="1942716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1358">
                  <a:extLst>
                    <a:ext uri="{9D8B030D-6E8A-4147-A177-3AD203B41FA5}">
                      <a16:colId xmlns:a16="http://schemas.microsoft.com/office/drawing/2014/main" val="1683480793"/>
                    </a:ext>
                  </a:extLst>
                </a:gridCol>
                <a:gridCol w="971358">
                  <a:extLst>
                    <a:ext uri="{9D8B030D-6E8A-4147-A177-3AD203B41FA5}">
                      <a16:colId xmlns:a16="http://schemas.microsoft.com/office/drawing/2014/main" val="2990523404"/>
                    </a:ext>
                  </a:extLst>
                </a:gridCol>
              </a:tblGrid>
              <a:tr h="689402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84346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670D069-CAC0-4E89-889B-264D1206D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0445"/>
              </p:ext>
            </p:extLst>
          </p:nvPr>
        </p:nvGraphicFramePr>
        <p:xfrm>
          <a:off x="6400803" y="5207065"/>
          <a:ext cx="1942716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1358">
                  <a:extLst>
                    <a:ext uri="{9D8B030D-6E8A-4147-A177-3AD203B41FA5}">
                      <a16:colId xmlns:a16="http://schemas.microsoft.com/office/drawing/2014/main" val="1683480793"/>
                    </a:ext>
                  </a:extLst>
                </a:gridCol>
                <a:gridCol w="971358">
                  <a:extLst>
                    <a:ext uri="{9D8B030D-6E8A-4147-A177-3AD203B41FA5}">
                      <a16:colId xmlns:a16="http://schemas.microsoft.com/office/drawing/2014/main" val="29905234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84346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5683D2C1-8564-4017-86D2-550026CB3C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ACB7C13A-B7BF-4683-A8C4-15A330DE36C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44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7E55BE-6FA4-41DF-8EFC-F1524C334141}"/>
                </a:ext>
              </a:extLst>
            </p:cNvPr>
            <p:cNvSpPr txBox="1"/>
            <p:nvPr/>
          </p:nvSpPr>
          <p:spPr>
            <a:xfrm>
              <a:off x="9160149" y="830301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1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-0.20755 -0.184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78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20664 -0.183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65769 -0.1986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21563 -0.185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D5B742B-646A-4BC8-A532-06641F890954}"/>
              </a:ext>
            </a:extLst>
          </p:cNvPr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0EAE776-A545-4027-9E16-CE14024A5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8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33E910-04A7-44BD-9ED9-509602D7941A}"/>
                </a:ext>
              </a:extLst>
            </p:cNvPr>
            <p:cNvSpPr txBox="1"/>
            <p:nvPr/>
          </p:nvSpPr>
          <p:spPr>
            <a:xfrm>
              <a:off x="9160150" y="758864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7FD4FCF-864A-414B-89DE-4938C3A6C2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6" t="56212" r="52024" b="33803"/>
          <a:stretch/>
        </p:blipFill>
        <p:spPr>
          <a:xfrm>
            <a:off x="1202964" y="3059573"/>
            <a:ext cx="1846943" cy="1507666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C4295F-2C66-4325-96AA-1B918F56E4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6" t="54588" r="34471" b="34687"/>
          <a:stretch/>
        </p:blipFill>
        <p:spPr>
          <a:xfrm>
            <a:off x="3817412" y="3140090"/>
            <a:ext cx="1849119" cy="144169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6B6325-1479-4CB0-A0EB-1FDF73778D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54588" r="59166" b="34627"/>
          <a:stretch/>
        </p:blipFill>
        <p:spPr>
          <a:xfrm>
            <a:off x="6404422" y="3180579"/>
            <a:ext cx="1849121" cy="1360717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0C8535-2419-46DF-985E-FACE91B5E8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2" t="54588" r="42143" b="34798"/>
          <a:stretch/>
        </p:blipFill>
        <p:spPr>
          <a:xfrm>
            <a:off x="9073322" y="3179555"/>
            <a:ext cx="1997602" cy="1362763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C7EC98-9C34-46AE-9A34-19B3F00034FD}"/>
              </a:ext>
            </a:extLst>
          </p:cNvPr>
          <p:cNvSpPr txBox="1"/>
          <p:nvPr/>
        </p:nvSpPr>
        <p:spPr>
          <a:xfrm>
            <a:off x="1861777" y="1743233"/>
            <a:ext cx="8267700" cy="70788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 খালি ঘরে বর্ণ বসিয়ে শব্দ বলি ও লিখি  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F3913A07-8709-4811-AE72-D9F1B8B76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15146"/>
              </p:ext>
            </p:extLst>
          </p:nvPr>
        </p:nvGraphicFramePr>
        <p:xfrm>
          <a:off x="1155077" y="5197148"/>
          <a:ext cx="1942716" cy="771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1358">
                  <a:extLst>
                    <a:ext uri="{9D8B030D-6E8A-4147-A177-3AD203B41FA5}">
                      <a16:colId xmlns:a16="http://schemas.microsoft.com/office/drawing/2014/main" val="1683480793"/>
                    </a:ext>
                  </a:extLst>
                </a:gridCol>
                <a:gridCol w="971358">
                  <a:extLst>
                    <a:ext uri="{9D8B030D-6E8A-4147-A177-3AD203B41FA5}">
                      <a16:colId xmlns:a16="http://schemas.microsoft.com/office/drawing/2014/main" val="2990523404"/>
                    </a:ext>
                  </a:extLst>
                </a:gridCol>
              </a:tblGrid>
              <a:tr h="771917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84346"/>
                  </a:ext>
                </a:extLst>
              </a:tr>
            </a:tbl>
          </a:graphicData>
        </a:graphic>
      </p:graphicFrame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2FEBB79C-F724-4165-B91A-55F15CFA2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846424"/>
              </p:ext>
            </p:extLst>
          </p:nvPr>
        </p:nvGraphicFramePr>
        <p:xfrm>
          <a:off x="3770613" y="5207065"/>
          <a:ext cx="1942716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1358">
                  <a:extLst>
                    <a:ext uri="{9D8B030D-6E8A-4147-A177-3AD203B41FA5}">
                      <a16:colId xmlns:a16="http://schemas.microsoft.com/office/drawing/2014/main" val="1683480793"/>
                    </a:ext>
                  </a:extLst>
                </a:gridCol>
                <a:gridCol w="971358">
                  <a:extLst>
                    <a:ext uri="{9D8B030D-6E8A-4147-A177-3AD203B41FA5}">
                      <a16:colId xmlns:a16="http://schemas.microsoft.com/office/drawing/2014/main" val="29905234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8434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CD63601-16C8-4E9F-8F81-AC9CBEE24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60958"/>
              </p:ext>
            </p:extLst>
          </p:nvPr>
        </p:nvGraphicFramePr>
        <p:xfrm>
          <a:off x="6347454" y="5176603"/>
          <a:ext cx="1963056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528">
                  <a:extLst>
                    <a:ext uri="{9D8B030D-6E8A-4147-A177-3AD203B41FA5}">
                      <a16:colId xmlns:a16="http://schemas.microsoft.com/office/drawing/2014/main" val="1683480793"/>
                    </a:ext>
                  </a:extLst>
                </a:gridCol>
                <a:gridCol w="981528">
                  <a:extLst>
                    <a:ext uri="{9D8B030D-6E8A-4147-A177-3AD203B41FA5}">
                      <a16:colId xmlns:a16="http://schemas.microsoft.com/office/drawing/2014/main" val="29905234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84346"/>
                  </a:ext>
                </a:extLst>
              </a:tr>
            </a:tbl>
          </a:graphicData>
        </a:graphic>
      </p:graphicFrame>
      <p:graphicFrame>
        <p:nvGraphicFramePr>
          <p:cNvPr id="11" name="Table 13">
            <a:extLst>
              <a:ext uri="{FF2B5EF4-FFF2-40B4-BE49-F238E27FC236}">
                <a16:creationId xmlns:a16="http://schemas.microsoft.com/office/drawing/2014/main" id="{CD04EF53-0A1C-4E0A-9563-371501DD1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395707"/>
              </p:ext>
            </p:extLst>
          </p:nvPr>
        </p:nvGraphicFramePr>
        <p:xfrm>
          <a:off x="9128208" y="5148397"/>
          <a:ext cx="1942716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1358">
                  <a:extLst>
                    <a:ext uri="{9D8B030D-6E8A-4147-A177-3AD203B41FA5}">
                      <a16:colId xmlns:a16="http://schemas.microsoft.com/office/drawing/2014/main" val="1683480793"/>
                    </a:ext>
                  </a:extLst>
                </a:gridCol>
                <a:gridCol w="971358">
                  <a:extLst>
                    <a:ext uri="{9D8B030D-6E8A-4147-A177-3AD203B41FA5}">
                      <a16:colId xmlns:a16="http://schemas.microsoft.com/office/drawing/2014/main" val="2990523404"/>
                    </a:ext>
                  </a:extLst>
                </a:gridCol>
              </a:tblGrid>
              <a:tr h="671395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8434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E69E1D6-03B8-4D52-9C5D-92C3EE89A8F9}"/>
              </a:ext>
            </a:extLst>
          </p:cNvPr>
          <p:cNvSpPr txBox="1"/>
          <p:nvPr/>
        </p:nvSpPr>
        <p:spPr>
          <a:xfrm>
            <a:off x="1155077" y="5175693"/>
            <a:ext cx="1001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8427C-7EA3-4F88-84BA-18D45CA09F9A}"/>
              </a:ext>
            </a:extLst>
          </p:cNvPr>
          <p:cNvSpPr txBox="1"/>
          <p:nvPr/>
        </p:nvSpPr>
        <p:spPr>
          <a:xfrm>
            <a:off x="3740399" y="5213007"/>
            <a:ext cx="1001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8B9564-64B6-4F2D-B09A-E9F1A6364B17}"/>
              </a:ext>
            </a:extLst>
          </p:cNvPr>
          <p:cNvSpPr txBox="1"/>
          <p:nvPr/>
        </p:nvSpPr>
        <p:spPr>
          <a:xfrm>
            <a:off x="6308886" y="5154604"/>
            <a:ext cx="1001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B62EB6-75E2-4AB3-A8D2-55AFFC2D3EE3}"/>
              </a:ext>
            </a:extLst>
          </p:cNvPr>
          <p:cNvSpPr txBox="1"/>
          <p:nvPr/>
        </p:nvSpPr>
        <p:spPr>
          <a:xfrm>
            <a:off x="9128208" y="5159742"/>
            <a:ext cx="1001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092EA0-D1A7-4A91-B76F-BD581C05E2CA}"/>
              </a:ext>
            </a:extLst>
          </p:cNvPr>
          <p:cNvSpPr txBox="1"/>
          <p:nvPr/>
        </p:nvSpPr>
        <p:spPr>
          <a:xfrm>
            <a:off x="3369997" y="610122"/>
            <a:ext cx="5251260" cy="1015663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(লিখিত) </a:t>
            </a:r>
            <a:endParaRPr lang="en-US" sz="6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6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CABD6D6-CB7C-4B41-82B5-CF83724FF445}"/>
              </a:ext>
            </a:extLst>
          </p:cNvPr>
          <p:cNvSpPr txBox="1"/>
          <p:nvPr/>
        </p:nvSpPr>
        <p:spPr>
          <a:xfrm>
            <a:off x="3206224" y="855782"/>
            <a:ext cx="5251260" cy="1015663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20A6F0-18C4-4BB6-9E2C-33DE25D70E23}"/>
              </a:ext>
            </a:extLst>
          </p:cNvPr>
          <p:cNvSpPr txBox="1"/>
          <p:nvPr/>
        </p:nvSpPr>
        <p:spPr>
          <a:xfrm>
            <a:off x="3694778" y="2598202"/>
            <a:ext cx="6986379" cy="2862322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নানি /দাদির জন্য তোমরা আর কী কী কর মনে করে আসবে। 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F05A4F-B366-4072-A72D-0085D1FB818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ECC28E9E-C0EF-4800-8294-CE096169AA6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44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809B1B-4917-469C-9953-251C9E565CEF}"/>
                </a:ext>
              </a:extLst>
            </p:cNvPr>
            <p:cNvSpPr txBox="1"/>
            <p:nvPr/>
          </p:nvSpPr>
          <p:spPr>
            <a:xfrm>
              <a:off x="9160149" y="830301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707FDD3-2F00-415F-B870-4006ABB432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549" t="4103" r="8373" b="6140"/>
          <a:stretch/>
        </p:blipFill>
        <p:spPr>
          <a:xfrm>
            <a:off x="1201516" y="1871445"/>
            <a:ext cx="2258601" cy="30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25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54455E-E347-4E38-BF0F-8A6D40C6F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422032"/>
            <a:ext cx="10818055" cy="5781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448341-94D1-4255-BB82-2016D2E41BC2}"/>
              </a:ext>
            </a:extLst>
          </p:cNvPr>
          <p:cNvSpPr txBox="1"/>
          <p:nvPr/>
        </p:nvSpPr>
        <p:spPr>
          <a:xfrm>
            <a:off x="3488788" y="2588455"/>
            <a:ext cx="6485206" cy="223676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6887"/>
              </a:avLst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13800" dirty="0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ln w="0"/>
              <a:solidFill>
                <a:schemeClr val="accent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EDB7A6-0480-42B6-848F-A0DB7A634E4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98CF7730-B0A4-46DA-8C3C-40D493C61C7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44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C14FC7-6538-48C9-831E-6F9E60D55B22}"/>
                </a:ext>
              </a:extLst>
            </p:cNvPr>
            <p:cNvSpPr txBox="1"/>
            <p:nvPr/>
          </p:nvSpPr>
          <p:spPr>
            <a:xfrm>
              <a:off x="9160149" y="830301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01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FF6D69-4E32-477F-9A3B-BBE1350680E7}"/>
              </a:ext>
            </a:extLst>
          </p:cNvPr>
          <p:cNvSpPr txBox="1"/>
          <p:nvPr/>
        </p:nvSpPr>
        <p:spPr>
          <a:xfrm>
            <a:off x="4102290" y="921224"/>
            <a:ext cx="4326340" cy="830997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85B00-88B6-4B50-82F0-3497AB67D8A5}"/>
              </a:ext>
            </a:extLst>
          </p:cNvPr>
          <p:cNvSpPr txBox="1"/>
          <p:nvPr/>
        </p:nvSpPr>
        <p:spPr>
          <a:xfrm>
            <a:off x="5186149" y="2980295"/>
            <a:ext cx="5829870" cy="2554545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জয়া রায়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বাকাইল সরকারি প্রাথমিক বিদ্যালয়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 সদর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A3BFE9-11C4-4B8C-94BF-83A6539A71D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2E7276DD-3B26-4D9E-8B00-690CCC8C38D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44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D21D45-6A3A-49C1-8AE8-5198D6ED14D0}"/>
                </a:ext>
              </a:extLst>
            </p:cNvPr>
            <p:cNvSpPr txBox="1"/>
            <p:nvPr/>
          </p:nvSpPr>
          <p:spPr>
            <a:xfrm>
              <a:off x="9160149" y="830301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83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D4881D-BEAA-460E-8871-0221AAF099B6}"/>
              </a:ext>
            </a:extLst>
          </p:cNvPr>
          <p:cNvSpPr txBox="1"/>
          <p:nvPr/>
        </p:nvSpPr>
        <p:spPr>
          <a:xfrm>
            <a:off x="3734186" y="1220561"/>
            <a:ext cx="4326340" cy="830997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530E9F-E977-44B4-B0E4-393DF37E1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57" y="2017486"/>
            <a:ext cx="2772229" cy="36285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6337ED-D9FA-456A-9ABD-92C274E6C730}"/>
              </a:ext>
            </a:extLst>
          </p:cNvPr>
          <p:cNvSpPr txBox="1"/>
          <p:nvPr/>
        </p:nvSpPr>
        <p:spPr>
          <a:xfrm>
            <a:off x="1392703" y="3151557"/>
            <a:ext cx="5219114" cy="2123723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ts val="0"/>
              </a:lnSpc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শ্রেণি:    প্রথম </a:t>
            </a:r>
          </a:p>
          <a:p>
            <a:r>
              <a:rPr lang="bn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</a:p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ও দাদিমা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899CD81-3DD0-4626-A747-6E5C707916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4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36527E05-E95A-40F1-B12C-E12DE260F2AF}"/>
              </a:ext>
            </a:extLst>
          </p:cNvPr>
          <p:cNvSpPr/>
          <p:nvPr/>
        </p:nvSpPr>
        <p:spPr>
          <a:xfrm>
            <a:off x="3698216" y="564411"/>
            <a:ext cx="4760686" cy="1567543"/>
          </a:xfrm>
          <a:prstGeom prst="cloud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496D9-00A9-4360-8ED4-31787DFCC48D}"/>
              </a:ext>
            </a:extLst>
          </p:cNvPr>
          <p:cNvSpPr txBox="1"/>
          <p:nvPr/>
        </p:nvSpPr>
        <p:spPr>
          <a:xfrm>
            <a:off x="1271407" y="2577950"/>
            <a:ext cx="9614306" cy="707886"/>
          </a:xfrm>
          <a:prstGeom prst="rect">
            <a:avLst/>
          </a:prstGeom>
          <a:noFill/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   গল্প কথা শুনে বলতে পারবে।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51001A-3443-46A5-B7E2-6062EC92A455}"/>
              </a:ext>
            </a:extLst>
          </p:cNvPr>
          <p:cNvSpPr txBox="1"/>
          <p:nvPr/>
        </p:nvSpPr>
        <p:spPr>
          <a:xfrm>
            <a:off x="1288847" y="3577130"/>
            <a:ext cx="9614306" cy="707886"/>
          </a:xfrm>
          <a:prstGeom prst="rect">
            <a:avLst/>
          </a:prstGeom>
          <a:noFill/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   প্রশ্ন করতে ও উত্তর বলতে 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7BCB5-FABE-4ABF-9B4D-4993180EF608}"/>
              </a:ext>
            </a:extLst>
          </p:cNvPr>
          <p:cNvSpPr txBox="1"/>
          <p:nvPr/>
        </p:nvSpPr>
        <p:spPr>
          <a:xfrm>
            <a:off x="1288847" y="4515603"/>
            <a:ext cx="9614306" cy="707886"/>
          </a:xfrm>
          <a:prstGeom prst="rect">
            <a:avLst/>
          </a:prstGeom>
          <a:noFill/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   গল্পকথা পড়তে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BE33D-CD71-48BF-8F1F-B788CDF3EF48}"/>
              </a:ext>
            </a:extLst>
          </p:cNvPr>
          <p:cNvSpPr txBox="1"/>
          <p:nvPr/>
        </p:nvSpPr>
        <p:spPr>
          <a:xfrm>
            <a:off x="1271407" y="5385636"/>
            <a:ext cx="9614306" cy="707886"/>
          </a:xfrm>
          <a:prstGeom prst="rect">
            <a:avLst/>
          </a:prstGeom>
          <a:noFill/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  সহজ শব্দ লিখতে পারবে।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A0B836-A71A-47E6-92BE-7CBB0C28CE0D}"/>
              </a:ext>
            </a:extLst>
          </p:cNvPr>
          <p:cNvGrpSpPr/>
          <p:nvPr/>
        </p:nvGrpSpPr>
        <p:grpSpPr>
          <a:xfrm>
            <a:off x="-168812" y="-12364"/>
            <a:ext cx="12192000" cy="6858000"/>
            <a:chOff x="0" y="0"/>
            <a:chExt cx="12192000" cy="6858000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F68BF1FF-DC14-4FFA-96E9-ABEEE3450D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44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C0BA88-2A12-4EE9-903E-6DEAD1EA67C6}"/>
                </a:ext>
              </a:extLst>
            </p:cNvPr>
            <p:cNvSpPr txBox="1"/>
            <p:nvPr/>
          </p:nvSpPr>
          <p:spPr>
            <a:xfrm>
              <a:off x="9160149" y="830301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2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/>
      <p:bldP spid="8" grpId="0" uiExpand="1" build="p"/>
      <p:bldP spid="9" grpId="0" uiExpand="1" build="p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54D1BB-78F1-4FF4-92F6-EC67FE0F1AFD}"/>
              </a:ext>
            </a:extLst>
          </p:cNvPr>
          <p:cNvSpPr txBox="1"/>
          <p:nvPr/>
        </p:nvSpPr>
        <p:spPr>
          <a:xfrm>
            <a:off x="1140778" y="1024921"/>
            <a:ext cx="2179197" cy="70788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দেখি ও শুনি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Aye bristi jhepe _ আয় বৃষ্টি ছেপে _ Bristi Pore Tapur Tupur _ Bangali Rhymes by Jugnu kids 00_22_19-00_24_31 00_00_00-00_01_20">
            <a:hlinkClick r:id="" action="ppaction://media"/>
            <a:extLst>
              <a:ext uri="{FF2B5EF4-FFF2-40B4-BE49-F238E27FC236}">
                <a16:creationId xmlns:a16="http://schemas.microsoft.com/office/drawing/2014/main" id="{E4759668-2C09-4E90-B2EC-5460ABE6A2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9680" y="1859417"/>
            <a:ext cx="9692640" cy="37676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5B674EA-7053-4D3D-834A-87C7E3DCCAF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5A6F3846-2EE7-405C-B2C9-F248A15CD7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44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599B5A-B52B-4C23-90D7-2B5AC6818448}"/>
                </a:ext>
              </a:extLst>
            </p:cNvPr>
            <p:cNvSpPr txBox="1"/>
            <p:nvPr/>
          </p:nvSpPr>
          <p:spPr>
            <a:xfrm>
              <a:off x="9160149" y="830301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62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677743-A614-4997-BEC0-FE904151F762}"/>
              </a:ext>
            </a:extLst>
          </p:cNvPr>
          <p:cNvSpPr txBox="1"/>
          <p:nvPr/>
        </p:nvSpPr>
        <p:spPr>
          <a:xfrm>
            <a:off x="9160150" y="758864"/>
            <a:ext cx="2497155" cy="923394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ts val="0"/>
              </a:lnSpc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শ্রেণি:    প্রথম </a:t>
            </a:r>
          </a:p>
          <a:p>
            <a:r>
              <a:rPr lang="bn-IN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</a:p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ও দাদিমা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329894-2E5F-4269-B65C-FE9E8337B9A9}"/>
              </a:ext>
            </a:extLst>
          </p:cNvPr>
          <p:cNvSpPr txBox="1"/>
          <p:nvPr/>
        </p:nvSpPr>
        <p:spPr>
          <a:xfrm>
            <a:off x="3448549" y="689429"/>
            <a:ext cx="4722993" cy="70788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 একটি ছবি দেখি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91EC3-089B-4CD1-902F-E5BB3A49E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171" b="60548"/>
          <a:stretch/>
        </p:blipFill>
        <p:spPr>
          <a:xfrm>
            <a:off x="1045027" y="1747350"/>
            <a:ext cx="10101943" cy="44212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C01CE6E-6EFD-44BB-AFC9-3339C20CA29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12CBBB3D-82F8-45B2-9E68-8D711A0C113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44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06D2-6CDB-400D-93D9-0B41EA87DF32}"/>
                </a:ext>
              </a:extLst>
            </p:cNvPr>
            <p:cNvSpPr txBox="1"/>
            <p:nvPr/>
          </p:nvSpPr>
          <p:spPr>
            <a:xfrm>
              <a:off x="9160149" y="830301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80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63AA3E-3406-41B9-A5EF-72C87CBF2851}"/>
              </a:ext>
            </a:extLst>
          </p:cNvPr>
          <p:cNvSpPr txBox="1"/>
          <p:nvPr/>
        </p:nvSpPr>
        <p:spPr>
          <a:xfrm>
            <a:off x="1288847" y="1503892"/>
            <a:ext cx="9614306" cy="70788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57F7A-A8D8-4971-B90A-F846A414C8BC}"/>
              </a:ext>
            </a:extLst>
          </p:cNvPr>
          <p:cNvSpPr txBox="1"/>
          <p:nvPr/>
        </p:nvSpPr>
        <p:spPr>
          <a:xfrm>
            <a:off x="1288847" y="2628435"/>
            <a:ext cx="9614306" cy="70788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দাদি কী করছেন?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6FB72-15AC-4E50-987F-14E7288ED790}"/>
              </a:ext>
            </a:extLst>
          </p:cNvPr>
          <p:cNvSpPr txBox="1"/>
          <p:nvPr/>
        </p:nvSpPr>
        <p:spPr>
          <a:xfrm>
            <a:off x="1288847" y="3752978"/>
            <a:ext cx="9614306" cy="70788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ছেলেটি কী করছে?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2E92A-5B32-4899-BB01-F2759BC7713E}"/>
              </a:ext>
            </a:extLst>
          </p:cNvPr>
          <p:cNvSpPr txBox="1"/>
          <p:nvPr/>
        </p:nvSpPr>
        <p:spPr>
          <a:xfrm>
            <a:off x="1288847" y="5000165"/>
            <a:ext cx="9614306" cy="70788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কেউ গল্পটির নাম বলতে পারবে?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69F40E-C052-4E5B-B49A-2AD3EF27FE9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2BDADF4D-4952-49C5-95AE-E7D3CE56691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44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85A39B-411B-4EAB-9C72-59DCB9C4C91A}"/>
                </a:ext>
              </a:extLst>
            </p:cNvPr>
            <p:cNvSpPr txBox="1"/>
            <p:nvPr/>
          </p:nvSpPr>
          <p:spPr>
            <a:xfrm>
              <a:off x="9160149" y="830301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78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6033B-481F-4E6E-BBF0-AFA6538E2BA0}"/>
              </a:ext>
            </a:extLst>
          </p:cNvPr>
          <p:cNvSpPr txBox="1"/>
          <p:nvPr/>
        </p:nvSpPr>
        <p:spPr>
          <a:xfrm>
            <a:off x="3367313" y="3153944"/>
            <a:ext cx="4934857" cy="1323439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ও দাদিমা  </a:t>
            </a:r>
            <a:endParaRPr lang="en-US" sz="8000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A5359-8C29-4661-9A8E-19AF384DF01E}"/>
              </a:ext>
            </a:extLst>
          </p:cNvPr>
          <p:cNvSpPr txBox="1"/>
          <p:nvPr/>
        </p:nvSpPr>
        <p:spPr>
          <a:xfrm>
            <a:off x="3367313" y="1265770"/>
            <a:ext cx="4813160" cy="830997"/>
          </a:xfrm>
          <a:prstGeom prst="rect">
            <a:avLst/>
          </a:prstGeom>
          <a:noFill/>
          <a:ln w="76200" cap="rnd" cmpd="tri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 </a:t>
            </a:r>
            <a:endParaRPr lang="en-US" sz="48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26CA5C-2E23-4557-B65F-EC1B833BCE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B8E8F665-C20F-4698-BDA4-2F57D94FC69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44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D38880-5FCC-424E-873B-A3B24066F84F}"/>
                </a:ext>
              </a:extLst>
            </p:cNvPr>
            <p:cNvSpPr txBox="1"/>
            <p:nvPr/>
          </p:nvSpPr>
          <p:spPr>
            <a:xfrm>
              <a:off x="9160149" y="830301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9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E357C-E498-4B2B-92E4-7CB7C91E75FB}"/>
              </a:ext>
            </a:extLst>
          </p:cNvPr>
          <p:cNvSpPr txBox="1"/>
          <p:nvPr/>
        </p:nvSpPr>
        <p:spPr>
          <a:xfrm>
            <a:off x="1853138" y="909434"/>
            <a:ext cx="3468915" cy="175432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বইয়ের ৫৭ পৃষ্ঠা খুলি।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B1929-8499-4591-A817-D1DE51883B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5" t="17305" r="35466" b="7216"/>
          <a:stretch/>
        </p:blipFill>
        <p:spPr>
          <a:xfrm>
            <a:off x="6869949" y="1958047"/>
            <a:ext cx="2740335" cy="3827868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1B7DD0-6607-445B-8E0F-FF06E9B717FF}"/>
              </a:ext>
            </a:extLst>
          </p:cNvPr>
          <p:cNvSpPr txBox="1"/>
          <p:nvPr/>
        </p:nvSpPr>
        <p:spPr>
          <a:xfrm>
            <a:off x="1567540" y="3029142"/>
            <a:ext cx="4223661" cy="258532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পঠনের ধাপ অনুসরণপূর্বক পঠন অনুশীলন করব।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6285EB-254A-4844-9CDB-CD9B6348FC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3F016F84-30AF-415E-BF26-5574C3893DD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44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2236FE-E596-44A8-A097-F7207755EF91}"/>
                </a:ext>
              </a:extLst>
            </p:cNvPr>
            <p:cNvSpPr txBox="1"/>
            <p:nvPr/>
          </p:nvSpPr>
          <p:spPr>
            <a:xfrm>
              <a:off x="9160149" y="830301"/>
              <a:ext cx="2497155" cy="923394"/>
            </a:xfrm>
            <a:prstGeom prst="rect">
              <a:avLst/>
            </a:prstGeom>
            <a:noFill/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    প্রথম </a:t>
              </a:r>
            </a:p>
            <a:p>
              <a:r>
                <a:rPr lang="bn-IN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বিষয়: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  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</a:p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শিরোনাম: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 ও দাদিমা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52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3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557</Words>
  <Application>Microsoft Office PowerPoint</Application>
  <PresentationFormat>Widescreen</PresentationFormat>
  <Paragraphs>142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82</cp:revision>
  <dcterms:created xsi:type="dcterms:W3CDTF">2020-11-26T10:11:04Z</dcterms:created>
  <dcterms:modified xsi:type="dcterms:W3CDTF">2020-11-28T13:45:10Z</dcterms:modified>
</cp:coreProperties>
</file>