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85" r:id="rId5"/>
    <p:sldId id="260" r:id="rId6"/>
    <p:sldId id="286" r:id="rId7"/>
    <p:sldId id="269" r:id="rId8"/>
    <p:sldId id="270" r:id="rId9"/>
    <p:sldId id="262" r:id="rId10"/>
    <p:sldId id="261" r:id="rId11"/>
    <p:sldId id="284" r:id="rId12"/>
    <p:sldId id="279" r:id="rId13"/>
    <p:sldId id="278" r:id="rId14"/>
    <p:sldId id="280" r:id="rId15"/>
    <p:sldId id="275" r:id="rId16"/>
    <p:sldId id="273" r:id="rId17"/>
    <p:sldId id="276" r:id="rId18"/>
    <p:sldId id="272" r:id="rId19"/>
    <p:sldId id="281" r:id="rId20"/>
    <p:sldId id="274" r:id="rId21"/>
    <p:sldId id="268" r:id="rId22"/>
    <p:sldId id="267" r:id="rId23"/>
    <p:sldId id="263" r:id="rId24"/>
    <p:sldId id="264" r:id="rId25"/>
    <p:sldId id="287" r:id="rId26"/>
    <p:sldId id="266" r:id="rId27"/>
    <p:sldId id="265" r:id="rId28"/>
  </p:sldIdLst>
  <p:sldSz cx="19202400" cy="9144000"/>
  <p:notesSz cx="6858000" cy="9144000"/>
  <p:defaultTextStyle>
    <a:defPPr>
      <a:defRPr lang="en-US"/>
    </a:defPPr>
    <a:lvl1pPr marL="0" algn="l" defTabSz="16195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9760" algn="l" defTabSz="16195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19520" algn="l" defTabSz="16195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29282" algn="l" defTabSz="16195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39042" algn="l" defTabSz="16195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48804" algn="l" defTabSz="16195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58564" algn="l" defTabSz="16195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68326" algn="l" defTabSz="16195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78086" algn="l" defTabSz="16195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CC00"/>
    <a:srgbClr val="054133"/>
    <a:srgbClr val="F9B1F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46" y="-84"/>
      </p:cViewPr>
      <p:guideLst>
        <p:guide orient="horz" pos="2880"/>
        <p:guide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0C9F2-D2A2-4E1C-A6B6-B54EF20D3FE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346509-0E80-40D0-8946-A01132934572}">
      <dgm:prSet phldrT="[Text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sz="3200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আধুনিক আইন</a:t>
          </a:r>
          <a:endParaRPr lang="en-US" sz="3200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8D77CB1-2E85-46E4-BBA5-F20D56B49C4C}" type="parTrans" cxnId="{2695E6C1-A590-4A9A-BB15-97391A6D9F1C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1E4714B-B99C-40B8-8D4F-720AB05A8C8A}" type="sibTrans" cxnId="{2695E6C1-A590-4A9A-BB15-97391A6D9F1C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923A2FF-6990-47D3-A328-42D13FEF06CA}">
      <dgm:prSet phldrT="[Text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sz="2800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জাতীয় আইন</a:t>
          </a:r>
          <a:endParaRPr lang="en-US" sz="2800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28F79A2-0A1E-4EB8-AD3D-3EE8C1228A07}" type="parTrans" cxnId="{E48F3848-0DA2-49F3-9BD3-9D642CC70F6A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49B7DD9-789B-4A41-B25D-B66AE0CECE17}" type="sibTrans" cxnId="{E48F3848-0DA2-49F3-9BD3-9D642CC70F6A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81275B2-F110-4423-AC95-CB8B7DF946CA}">
      <dgm:prSet phldrT="[Text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sz="2800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সরকারি</a:t>
          </a:r>
          <a:endParaRPr lang="en-US" sz="2800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5E0F346-EF45-4E78-9F5F-589979F6E448}" type="parTrans" cxnId="{00A13751-5BBC-43D2-8FBC-7F566C5191B8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D41CE7C-7E53-444C-B400-FDEE883C7243}" type="sibTrans" cxnId="{00A13751-5BBC-43D2-8FBC-7F566C5191B8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20AB1E4-8E68-4116-90D7-D5B9AD435528}">
      <dgm:prSet phldrT="[Text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sz="2800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বেসরকারি</a:t>
          </a:r>
          <a:endParaRPr lang="en-US" sz="2800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D4A4345-5CC5-42C7-8713-C27721D26D08}" type="parTrans" cxnId="{762F539C-9294-4312-B6C1-3A46B2E01B93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8CA5584-2ACF-48FA-ABF7-BF6DD361655C}" type="sibTrans" cxnId="{762F539C-9294-4312-B6C1-3A46B2E01B93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A6CC0D-FAF8-439F-A986-B61B63FC4648}">
      <dgm:prSet phldrT="[Text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sz="2800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আন্তর্জাতিক</a:t>
          </a:r>
        </a:p>
        <a:p>
          <a:r>
            <a:rPr lang="bn-IN" sz="2800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আইন</a:t>
          </a:r>
          <a:endParaRPr lang="en-US" sz="2800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91BEF53-D2DB-472E-A15C-CF3829772EB9}" type="parTrans" cxnId="{21722CD1-F352-4535-85E3-E7965BF08998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7C3FD26-C490-4A8C-8AFF-5F6152865F34}" type="sibTrans" cxnId="{21722CD1-F352-4535-85E3-E7965BF08998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DCD807A-91FC-47DB-881D-BDFF390F6305}">
      <dgm:prSet phldrT="[Text]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যুদ্ধ সংক্রান্ত</a:t>
          </a:r>
          <a:endParaRPr lang="en-US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79CB04E-2EC6-469F-867C-33C86CC9705E}" type="parTrans" cxnId="{A8A7EF1B-4E8F-4C73-A953-BB83DA91ABE9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C6711C9-5380-42E1-A6E8-318B0048FD01}" type="sibTrans" cxnId="{A8A7EF1B-4E8F-4C73-A953-BB83DA91ABE9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15E6FB4-4096-4CA6-BB31-B112DEC699AD}">
      <dgm:prSet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sz="2800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সরকারি</a:t>
          </a:r>
          <a:endParaRPr lang="en-US" sz="2800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27A4AAE-8646-4FC5-A1D7-230873E13938}" type="parTrans" cxnId="{A65C5F2F-BD60-4456-9946-F0FB0852DAD9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5A8AF60-478E-4D15-A5DE-EC9619EB7CA0}" type="sibTrans" cxnId="{A65C5F2F-BD60-4456-9946-F0FB0852DAD9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74DC677-71E7-4942-808B-5A88C744616D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শান্তি সংক্রান্ত</a:t>
          </a:r>
          <a:endParaRPr lang="en-US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4FC0858-B041-48D7-AA6F-E9C6825F95B6}" type="parTrans" cxnId="{57347344-FFE6-41E9-BE21-F9B889CE408D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9691481-FFE6-4729-B934-EF904FF913C6}" type="sibTrans" cxnId="{57347344-FFE6-41E9-BE21-F9B889CE408D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5882A3C-1E92-4C09-A39F-AD8F75DCE60D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নিরপেক্ষ</a:t>
          </a:r>
          <a:endParaRPr lang="en-US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175B7BF-3B4A-4D66-8C13-A86D4AC56FD7}" type="parTrans" cxnId="{CBBFCBE8-23CB-4F73-97D7-ECBC5D15C875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727A77-0E3B-4293-8B91-2971565F7417}" type="sibTrans" cxnId="{CBBFCBE8-23CB-4F73-97D7-ECBC5D15C875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6232391-18C4-414C-8286-CAA05A2100F1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শাসনতান্ত্রিক</a:t>
          </a:r>
          <a:endParaRPr lang="en-US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B15837-6A01-4CAA-A4D1-36FFB9EC9104}" type="parTrans" cxnId="{DDFDB0AE-4730-4F4D-AB0F-DF73F7A3AE40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9B2B286-CFA8-4D1B-8136-81E93843E2CE}" type="sibTrans" cxnId="{DDFDB0AE-4730-4F4D-AB0F-DF73F7A3AE40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B2C408-EA40-4675-9CD6-02124657349F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প্রশাসনিক</a:t>
          </a:r>
          <a:endParaRPr lang="en-US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EBA202-E44A-4D6D-8218-318AFE42AB5C}" type="parTrans" cxnId="{0BEC1EAD-E6EA-4BDD-9364-B63CD0F4689E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25B2D73-95B8-4F88-ABB4-AC45C5CA3108}" type="sibTrans" cxnId="{0BEC1EAD-E6EA-4BDD-9364-B63CD0F4689E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A029386-343D-4AAC-9CBC-2CD47E3804CE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ফৌজদারি</a:t>
          </a:r>
          <a:endParaRPr lang="en-US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91900E3-2716-418F-B1F1-5297336248B1}" type="parTrans" cxnId="{5C3B2A31-C59E-4A33-BB47-14C7DDEF4DE9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95E1B67-CBF0-474E-91AF-59D98AA430BF}" type="sibTrans" cxnId="{5C3B2A31-C59E-4A33-BB47-14C7DDEF4DE9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FB0A619-8FEF-4BEC-B84D-0EF70118E544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লিখিত</a:t>
          </a:r>
          <a:endParaRPr lang="en-US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CD049A6-CEEA-4854-99BC-B0D26956CB51}" type="parTrans" cxnId="{B4D4CE3C-C9A9-4FCA-957C-470BB48DD182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376AD07-3874-49FC-88F8-71037B84D061}" type="sibTrans" cxnId="{B4D4CE3C-C9A9-4FCA-957C-470BB48DD182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96E9F3E-A89C-4BB9-87D1-B6B673D82C6F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অলিখিত</a:t>
          </a:r>
          <a:endParaRPr lang="en-US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DAF8B-540D-4CB0-ACA0-D72255759894}" type="parTrans" cxnId="{F3ED13E7-6C73-4890-AB04-37B7F674AFCC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EED827E-189D-433F-AD00-CCE5108FEF24}" type="sibTrans" cxnId="{F3ED13E7-6C73-4890-AB04-37B7F674AFCC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99EA32E-FD7B-48EC-9662-EA32F8C6E3E8}">
      <dgm:prSet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IN" sz="2800" b="1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ব্যক্তিকেন্দ্রিক</a:t>
          </a:r>
          <a:endParaRPr lang="en-US" sz="2800" b="1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BBBDF7-668F-4225-8A90-ACF4922266C8}" type="parTrans" cxnId="{C02C4275-B344-4066-8DF9-75245FCAAACF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D767A6C-7EF1-48B5-A623-9D751F1C8EC3}" type="sibTrans" cxnId="{C02C4275-B344-4066-8DF9-75245FCAAACF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en-US" b="1" cap="none" spc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5C58299-C511-44F0-A084-322E6602EF73}" type="pres">
      <dgm:prSet presAssocID="{B780C9F2-D2A2-4E1C-A6B6-B54EF20D3F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DFDEB9-0C32-46D1-A9A0-F322EEDBAD23}" type="pres">
      <dgm:prSet presAssocID="{9E346509-0E80-40D0-8946-A01132934572}" presName="hierRoot1" presStyleCnt="0"/>
      <dgm:spPr/>
    </dgm:pt>
    <dgm:pt modelId="{CF62C774-67DF-484B-8812-2F37767CBF2D}" type="pres">
      <dgm:prSet presAssocID="{9E346509-0E80-40D0-8946-A01132934572}" presName="composite" presStyleCnt="0"/>
      <dgm:spPr/>
    </dgm:pt>
    <dgm:pt modelId="{0A53A704-9B1F-4D5A-87AA-B350127FC129}" type="pres">
      <dgm:prSet presAssocID="{9E346509-0E80-40D0-8946-A01132934572}" presName="background" presStyleLbl="node0" presStyleIdx="0" presStyleCnt="1"/>
      <dgm:spPr/>
    </dgm:pt>
    <dgm:pt modelId="{26BB71D4-1EB7-4370-A3DE-30BE8E1BD60D}" type="pres">
      <dgm:prSet presAssocID="{9E346509-0E80-40D0-8946-A01132934572}" presName="text" presStyleLbl="fgAcc0" presStyleIdx="0" presStyleCnt="1" custScaleX="194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A5B10-A8DD-43B5-9985-6C968B790E0B}" type="pres">
      <dgm:prSet presAssocID="{9E346509-0E80-40D0-8946-A01132934572}" presName="hierChild2" presStyleCnt="0"/>
      <dgm:spPr/>
    </dgm:pt>
    <dgm:pt modelId="{FA4F0DEB-80E1-48FB-ACC5-BEF3719F685C}" type="pres">
      <dgm:prSet presAssocID="{028F79A2-0A1E-4EB8-AD3D-3EE8C1228A0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F2FD982-C6E7-4B5E-8476-AA111D43C722}" type="pres">
      <dgm:prSet presAssocID="{6923A2FF-6990-47D3-A328-42D13FEF06CA}" presName="hierRoot2" presStyleCnt="0"/>
      <dgm:spPr/>
    </dgm:pt>
    <dgm:pt modelId="{C03890D1-6267-4DED-9441-EDB8471F5F10}" type="pres">
      <dgm:prSet presAssocID="{6923A2FF-6990-47D3-A328-42D13FEF06CA}" presName="composite2" presStyleCnt="0"/>
      <dgm:spPr/>
    </dgm:pt>
    <dgm:pt modelId="{B6676035-C6DA-4677-8348-4545D326135D}" type="pres">
      <dgm:prSet presAssocID="{6923A2FF-6990-47D3-A328-42D13FEF06CA}" presName="background2" presStyleLbl="node2" presStyleIdx="0" presStyleCnt="2"/>
      <dgm:spPr/>
    </dgm:pt>
    <dgm:pt modelId="{8066AAAE-EE6A-469A-BA29-E24B772BCE61}" type="pres">
      <dgm:prSet presAssocID="{6923A2FF-6990-47D3-A328-42D13FEF06CA}" presName="text2" presStyleLbl="fgAcc2" presStyleIdx="0" presStyleCnt="2" custScaleX="174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AB1DAE-E354-477C-8B9E-D83E069A3215}" type="pres">
      <dgm:prSet presAssocID="{6923A2FF-6990-47D3-A328-42D13FEF06CA}" presName="hierChild3" presStyleCnt="0"/>
      <dgm:spPr/>
    </dgm:pt>
    <dgm:pt modelId="{16F99904-991C-44B7-BB6A-7171A817CC81}" type="pres">
      <dgm:prSet presAssocID="{75E0F346-EF45-4E78-9F5F-589979F6E44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495214E-92F6-4FF8-A9E4-A6235EDBF956}" type="pres">
      <dgm:prSet presAssocID="{281275B2-F110-4423-AC95-CB8B7DF946CA}" presName="hierRoot3" presStyleCnt="0"/>
      <dgm:spPr/>
    </dgm:pt>
    <dgm:pt modelId="{019F0245-17D2-4530-8F2E-44A1C5BECCF8}" type="pres">
      <dgm:prSet presAssocID="{281275B2-F110-4423-AC95-CB8B7DF946CA}" presName="composite3" presStyleCnt="0"/>
      <dgm:spPr/>
    </dgm:pt>
    <dgm:pt modelId="{487CDFCC-2C8A-4FB0-A5C1-6CE827AA8A55}" type="pres">
      <dgm:prSet presAssocID="{281275B2-F110-4423-AC95-CB8B7DF946CA}" presName="background3" presStyleLbl="node3" presStyleIdx="0" presStyleCnt="4"/>
      <dgm:spPr/>
    </dgm:pt>
    <dgm:pt modelId="{998EFDA6-41B9-492C-A164-6EBACD3BA60B}" type="pres">
      <dgm:prSet presAssocID="{281275B2-F110-4423-AC95-CB8B7DF946C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71BB7-6695-44EC-B2DE-D2AB7C7ECF57}" type="pres">
      <dgm:prSet presAssocID="{281275B2-F110-4423-AC95-CB8B7DF946CA}" presName="hierChild4" presStyleCnt="0"/>
      <dgm:spPr/>
    </dgm:pt>
    <dgm:pt modelId="{FA22C12C-7F4F-4982-832D-F7E35259FF6F}" type="pres">
      <dgm:prSet presAssocID="{A2B15837-6A01-4CAA-A4D1-36FFB9EC9104}" presName="Name23" presStyleLbl="parChTrans1D4" presStyleIdx="0" presStyleCnt="8"/>
      <dgm:spPr/>
      <dgm:t>
        <a:bodyPr/>
        <a:lstStyle/>
        <a:p>
          <a:endParaRPr lang="en-US"/>
        </a:p>
      </dgm:t>
    </dgm:pt>
    <dgm:pt modelId="{34EE691E-DA3C-4C45-8CD7-4F5F158E9F74}" type="pres">
      <dgm:prSet presAssocID="{76232391-18C4-414C-8286-CAA05A2100F1}" presName="hierRoot4" presStyleCnt="0"/>
      <dgm:spPr/>
    </dgm:pt>
    <dgm:pt modelId="{F23357E2-AB93-4C26-B5E5-151F26509631}" type="pres">
      <dgm:prSet presAssocID="{76232391-18C4-414C-8286-CAA05A2100F1}" presName="composite4" presStyleCnt="0"/>
      <dgm:spPr/>
    </dgm:pt>
    <dgm:pt modelId="{5C9DE080-44B7-46A2-91C0-3FE5AF30FC13}" type="pres">
      <dgm:prSet presAssocID="{76232391-18C4-414C-8286-CAA05A2100F1}" presName="background4" presStyleLbl="node4" presStyleIdx="0" presStyleCnt="8"/>
      <dgm:spPr/>
    </dgm:pt>
    <dgm:pt modelId="{76ADA289-2A64-4354-8CE5-D41356CA649C}" type="pres">
      <dgm:prSet presAssocID="{76232391-18C4-414C-8286-CAA05A2100F1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01666-1E00-498A-82B6-7B13D3897666}" type="pres">
      <dgm:prSet presAssocID="{76232391-18C4-414C-8286-CAA05A2100F1}" presName="hierChild5" presStyleCnt="0"/>
      <dgm:spPr/>
    </dgm:pt>
    <dgm:pt modelId="{08F3B989-7695-41C3-8130-A635C9410BB0}" type="pres">
      <dgm:prSet presAssocID="{FCD049A6-CEEA-4854-99BC-B0D26956CB51}" presName="Name23" presStyleLbl="parChTrans1D4" presStyleIdx="1" presStyleCnt="8"/>
      <dgm:spPr/>
      <dgm:t>
        <a:bodyPr/>
        <a:lstStyle/>
        <a:p>
          <a:endParaRPr lang="en-US"/>
        </a:p>
      </dgm:t>
    </dgm:pt>
    <dgm:pt modelId="{89E3BBA7-0515-4E50-942D-D275AA47ABEF}" type="pres">
      <dgm:prSet presAssocID="{0FB0A619-8FEF-4BEC-B84D-0EF70118E544}" presName="hierRoot4" presStyleCnt="0"/>
      <dgm:spPr/>
    </dgm:pt>
    <dgm:pt modelId="{225F2726-63C5-42FA-80B6-281B99E87CA0}" type="pres">
      <dgm:prSet presAssocID="{0FB0A619-8FEF-4BEC-B84D-0EF70118E544}" presName="composite4" presStyleCnt="0"/>
      <dgm:spPr/>
    </dgm:pt>
    <dgm:pt modelId="{64FAD300-D872-46A7-9FF2-3FAB925761C9}" type="pres">
      <dgm:prSet presAssocID="{0FB0A619-8FEF-4BEC-B84D-0EF70118E544}" presName="background4" presStyleLbl="node4" presStyleIdx="1" presStyleCnt="8"/>
      <dgm:spPr/>
    </dgm:pt>
    <dgm:pt modelId="{1A2B1E89-5919-460F-90FB-A78216C95ACF}" type="pres">
      <dgm:prSet presAssocID="{0FB0A619-8FEF-4BEC-B84D-0EF70118E544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E124DF-0727-4B72-B3B8-5FDC697F5348}" type="pres">
      <dgm:prSet presAssocID="{0FB0A619-8FEF-4BEC-B84D-0EF70118E544}" presName="hierChild5" presStyleCnt="0"/>
      <dgm:spPr/>
    </dgm:pt>
    <dgm:pt modelId="{25815B26-ADD4-45B2-9335-A5BA8E09C5CE}" type="pres">
      <dgm:prSet presAssocID="{F17DAF8B-540D-4CB0-ACA0-D72255759894}" presName="Name23" presStyleLbl="parChTrans1D4" presStyleIdx="2" presStyleCnt="8"/>
      <dgm:spPr/>
      <dgm:t>
        <a:bodyPr/>
        <a:lstStyle/>
        <a:p>
          <a:endParaRPr lang="en-US"/>
        </a:p>
      </dgm:t>
    </dgm:pt>
    <dgm:pt modelId="{EA53E1DC-C693-4B57-889D-42D7DE45C2DF}" type="pres">
      <dgm:prSet presAssocID="{396E9F3E-A89C-4BB9-87D1-B6B673D82C6F}" presName="hierRoot4" presStyleCnt="0"/>
      <dgm:spPr/>
    </dgm:pt>
    <dgm:pt modelId="{14D52FE6-9E7F-44AA-ADB8-E4490ECA74AD}" type="pres">
      <dgm:prSet presAssocID="{396E9F3E-A89C-4BB9-87D1-B6B673D82C6F}" presName="composite4" presStyleCnt="0"/>
      <dgm:spPr/>
    </dgm:pt>
    <dgm:pt modelId="{F2471C0F-6EEB-4657-B175-4D732DF943CA}" type="pres">
      <dgm:prSet presAssocID="{396E9F3E-A89C-4BB9-87D1-B6B673D82C6F}" presName="background4" presStyleLbl="node4" presStyleIdx="2" presStyleCnt="8"/>
      <dgm:spPr/>
    </dgm:pt>
    <dgm:pt modelId="{025C819B-AD54-48EF-9049-D748847CC704}" type="pres">
      <dgm:prSet presAssocID="{396E9F3E-A89C-4BB9-87D1-B6B673D82C6F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F7B90-6377-4452-979A-E20FF64C65AE}" type="pres">
      <dgm:prSet presAssocID="{396E9F3E-A89C-4BB9-87D1-B6B673D82C6F}" presName="hierChild5" presStyleCnt="0"/>
      <dgm:spPr/>
    </dgm:pt>
    <dgm:pt modelId="{B214F4FB-609A-4D35-A78D-6FB61827A63E}" type="pres">
      <dgm:prSet presAssocID="{87EBA202-E44A-4D6D-8218-318AFE42AB5C}" presName="Name23" presStyleLbl="parChTrans1D4" presStyleIdx="3" presStyleCnt="8"/>
      <dgm:spPr/>
      <dgm:t>
        <a:bodyPr/>
        <a:lstStyle/>
        <a:p>
          <a:endParaRPr lang="en-US"/>
        </a:p>
      </dgm:t>
    </dgm:pt>
    <dgm:pt modelId="{7D7225C7-96FB-4F3B-B48E-1537E4FDF888}" type="pres">
      <dgm:prSet presAssocID="{08B2C408-EA40-4675-9CD6-02124657349F}" presName="hierRoot4" presStyleCnt="0"/>
      <dgm:spPr/>
    </dgm:pt>
    <dgm:pt modelId="{3BB7F4E6-C03D-4FB3-991B-37CA9E3A968E}" type="pres">
      <dgm:prSet presAssocID="{08B2C408-EA40-4675-9CD6-02124657349F}" presName="composite4" presStyleCnt="0"/>
      <dgm:spPr/>
    </dgm:pt>
    <dgm:pt modelId="{B9AA5D9F-CB46-4509-87E6-ABB8E49C2E7F}" type="pres">
      <dgm:prSet presAssocID="{08B2C408-EA40-4675-9CD6-02124657349F}" presName="background4" presStyleLbl="node4" presStyleIdx="3" presStyleCnt="8"/>
      <dgm:spPr/>
    </dgm:pt>
    <dgm:pt modelId="{EFB2F8F9-2FFB-40C1-9923-A599B96E9636}" type="pres">
      <dgm:prSet presAssocID="{08B2C408-EA40-4675-9CD6-02124657349F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5EBBB-E55D-45E7-970D-38427E3D2103}" type="pres">
      <dgm:prSet presAssocID="{08B2C408-EA40-4675-9CD6-02124657349F}" presName="hierChild5" presStyleCnt="0"/>
      <dgm:spPr/>
    </dgm:pt>
    <dgm:pt modelId="{139D8321-FC36-4EF9-8B8E-F2E6CB7F723F}" type="pres">
      <dgm:prSet presAssocID="{591900E3-2716-418F-B1F1-5297336248B1}" presName="Name23" presStyleLbl="parChTrans1D4" presStyleIdx="4" presStyleCnt="8"/>
      <dgm:spPr/>
      <dgm:t>
        <a:bodyPr/>
        <a:lstStyle/>
        <a:p>
          <a:endParaRPr lang="en-US"/>
        </a:p>
      </dgm:t>
    </dgm:pt>
    <dgm:pt modelId="{011C7FF8-D591-4D2B-A15C-20FA15D83DC8}" type="pres">
      <dgm:prSet presAssocID="{BA029386-343D-4AAC-9CBC-2CD47E3804CE}" presName="hierRoot4" presStyleCnt="0"/>
      <dgm:spPr/>
    </dgm:pt>
    <dgm:pt modelId="{455D90D4-0508-4B8D-A947-EA1D1EDBE8BB}" type="pres">
      <dgm:prSet presAssocID="{BA029386-343D-4AAC-9CBC-2CD47E3804CE}" presName="composite4" presStyleCnt="0"/>
      <dgm:spPr/>
    </dgm:pt>
    <dgm:pt modelId="{D715AD1F-D5FA-4EFB-8488-F69FE549D3A9}" type="pres">
      <dgm:prSet presAssocID="{BA029386-343D-4AAC-9CBC-2CD47E3804CE}" presName="background4" presStyleLbl="node4" presStyleIdx="4" presStyleCnt="8"/>
      <dgm:spPr/>
    </dgm:pt>
    <dgm:pt modelId="{B5B2DFBD-D3B8-44B6-97FE-0DDF576B5480}" type="pres">
      <dgm:prSet presAssocID="{BA029386-343D-4AAC-9CBC-2CD47E3804CE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31DAC-C578-45B1-A83C-448FC0C7F859}" type="pres">
      <dgm:prSet presAssocID="{BA029386-343D-4AAC-9CBC-2CD47E3804CE}" presName="hierChild5" presStyleCnt="0"/>
      <dgm:spPr/>
    </dgm:pt>
    <dgm:pt modelId="{80A4B772-DD7D-4BF1-923D-3B8F6D25B703}" type="pres">
      <dgm:prSet presAssocID="{2D4A4345-5CC5-42C7-8713-C27721D26D08}" presName="Name17" presStyleLbl="parChTrans1D3" presStyleIdx="1" presStyleCnt="4"/>
      <dgm:spPr/>
      <dgm:t>
        <a:bodyPr/>
        <a:lstStyle/>
        <a:p>
          <a:endParaRPr lang="en-US"/>
        </a:p>
      </dgm:t>
    </dgm:pt>
    <dgm:pt modelId="{A8627157-E4FB-4586-B00D-FFA7FD1B8A96}" type="pres">
      <dgm:prSet presAssocID="{720AB1E4-8E68-4116-90D7-D5B9AD435528}" presName="hierRoot3" presStyleCnt="0"/>
      <dgm:spPr/>
    </dgm:pt>
    <dgm:pt modelId="{8318282F-19CA-4010-8D33-67DDC0B3164B}" type="pres">
      <dgm:prSet presAssocID="{720AB1E4-8E68-4116-90D7-D5B9AD435528}" presName="composite3" presStyleCnt="0"/>
      <dgm:spPr/>
    </dgm:pt>
    <dgm:pt modelId="{EF995AED-E2B7-485A-B109-8A62346F4395}" type="pres">
      <dgm:prSet presAssocID="{720AB1E4-8E68-4116-90D7-D5B9AD435528}" presName="background3" presStyleLbl="node3" presStyleIdx="1" presStyleCnt="4"/>
      <dgm:spPr/>
    </dgm:pt>
    <dgm:pt modelId="{1A378015-FE2B-4C2B-B1DF-89D9676DAF7B}" type="pres">
      <dgm:prSet presAssocID="{720AB1E4-8E68-4116-90D7-D5B9AD435528}" presName="text3" presStyleLbl="fgAcc3" presStyleIdx="1" presStyleCnt="4" custScaleX="1637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DA7FD1-0510-471F-9A87-1B5256D9120B}" type="pres">
      <dgm:prSet presAssocID="{720AB1E4-8E68-4116-90D7-D5B9AD435528}" presName="hierChild4" presStyleCnt="0"/>
      <dgm:spPr/>
    </dgm:pt>
    <dgm:pt modelId="{E09DD614-BC3A-4078-87A2-8D47A21DD4AB}" type="pres">
      <dgm:prSet presAssocID="{491BEF53-D2DB-472E-A15C-CF3829772EB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737AE83-868B-47E6-A947-32CCC0544AAE}" type="pres">
      <dgm:prSet presAssocID="{DFA6CC0D-FAF8-439F-A986-B61B63FC4648}" presName="hierRoot2" presStyleCnt="0"/>
      <dgm:spPr/>
    </dgm:pt>
    <dgm:pt modelId="{F148BFD2-163C-44F1-B3D7-8B318AE27FC5}" type="pres">
      <dgm:prSet presAssocID="{DFA6CC0D-FAF8-439F-A986-B61B63FC4648}" presName="composite2" presStyleCnt="0"/>
      <dgm:spPr/>
    </dgm:pt>
    <dgm:pt modelId="{D2D7BB0C-E788-447A-A1BC-1E0AF04EF3A8}" type="pres">
      <dgm:prSet presAssocID="{DFA6CC0D-FAF8-439F-A986-B61B63FC4648}" presName="background2" presStyleLbl="node2" presStyleIdx="1" presStyleCnt="2"/>
      <dgm:spPr/>
    </dgm:pt>
    <dgm:pt modelId="{56E498A3-4611-4030-AF52-B9D2AD71AAF8}" type="pres">
      <dgm:prSet presAssocID="{DFA6CC0D-FAF8-439F-A986-B61B63FC4648}" presName="text2" presStyleLbl="fgAcc2" presStyleIdx="1" presStyleCnt="2" custScaleX="185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ED51BF-3834-4A85-BE51-0632664E13E2}" type="pres">
      <dgm:prSet presAssocID="{DFA6CC0D-FAF8-439F-A986-B61B63FC4648}" presName="hierChild3" presStyleCnt="0"/>
      <dgm:spPr/>
    </dgm:pt>
    <dgm:pt modelId="{080388F1-DF37-4E4E-A6FD-35B75FBD1D94}" type="pres">
      <dgm:prSet presAssocID="{827A4AAE-8646-4FC5-A1D7-230873E1393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5976268-618D-467C-AA3D-D856C1CE372B}" type="pres">
      <dgm:prSet presAssocID="{115E6FB4-4096-4CA6-BB31-B112DEC699AD}" presName="hierRoot3" presStyleCnt="0"/>
      <dgm:spPr/>
    </dgm:pt>
    <dgm:pt modelId="{221F174B-B04E-40C8-91F0-027136592230}" type="pres">
      <dgm:prSet presAssocID="{115E6FB4-4096-4CA6-BB31-B112DEC699AD}" presName="composite3" presStyleCnt="0"/>
      <dgm:spPr/>
    </dgm:pt>
    <dgm:pt modelId="{C085FF4D-D835-4363-9B51-9B5F27121D4A}" type="pres">
      <dgm:prSet presAssocID="{115E6FB4-4096-4CA6-BB31-B112DEC699AD}" presName="background3" presStyleLbl="node3" presStyleIdx="2" presStyleCnt="4"/>
      <dgm:spPr/>
    </dgm:pt>
    <dgm:pt modelId="{7A33645C-5F9B-4D8E-8427-D12C675D6908}" type="pres">
      <dgm:prSet presAssocID="{115E6FB4-4096-4CA6-BB31-B112DEC699AD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18D80C-4610-4D81-A7D9-33A6F882966B}" type="pres">
      <dgm:prSet presAssocID="{115E6FB4-4096-4CA6-BB31-B112DEC699AD}" presName="hierChild4" presStyleCnt="0"/>
      <dgm:spPr/>
    </dgm:pt>
    <dgm:pt modelId="{13F1A6CD-7C7A-4516-BF10-9A9BA9645E20}" type="pres">
      <dgm:prSet presAssocID="{F4FC0858-B041-48D7-AA6F-E9C6825F95B6}" presName="Name23" presStyleLbl="parChTrans1D4" presStyleIdx="5" presStyleCnt="8"/>
      <dgm:spPr/>
      <dgm:t>
        <a:bodyPr/>
        <a:lstStyle/>
        <a:p>
          <a:endParaRPr lang="en-US"/>
        </a:p>
      </dgm:t>
    </dgm:pt>
    <dgm:pt modelId="{767D43B7-2BA1-4A70-A129-808B260465BB}" type="pres">
      <dgm:prSet presAssocID="{B74DC677-71E7-4942-808B-5A88C744616D}" presName="hierRoot4" presStyleCnt="0"/>
      <dgm:spPr/>
    </dgm:pt>
    <dgm:pt modelId="{14339C34-C91C-4ACB-B8F9-5B1DC32D860C}" type="pres">
      <dgm:prSet presAssocID="{B74DC677-71E7-4942-808B-5A88C744616D}" presName="composite4" presStyleCnt="0"/>
      <dgm:spPr/>
    </dgm:pt>
    <dgm:pt modelId="{12D0F0E7-5F14-42BC-AD92-4C23F713C5E8}" type="pres">
      <dgm:prSet presAssocID="{B74DC677-71E7-4942-808B-5A88C744616D}" presName="background4" presStyleLbl="node4" presStyleIdx="5" presStyleCnt="8"/>
      <dgm:spPr/>
    </dgm:pt>
    <dgm:pt modelId="{D3D0182A-3F90-40DD-9093-93B0ADEFF7C5}" type="pres">
      <dgm:prSet presAssocID="{B74DC677-71E7-4942-808B-5A88C744616D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DE4EF1-D6A8-43B9-BE85-D0EA11208C95}" type="pres">
      <dgm:prSet presAssocID="{B74DC677-71E7-4942-808B-5A88C744616D}" presName="hierChild5" presStyleCnt="0"/>
      <dgm:spPr/>
    </dgm:pt>
    <dgm:pt modelId="{D856B810-76EB-4C65-B853-81D0D64236F6}" type="pres">
      <dgm:prSet presAssocID="{F79CB04E-2EC6-469F-867C-33C86CC9705E}" presName="Name23" presStyleLbl="parChTrans1D4" presStyleIdx="6" presStyleCnt="8"/>
      <dgm:spPr/>
      <dgm:t>
        <a:bodyPr/>
        <a:lstStyle/>
        <a:p>
          <a:endParaRPr lang="en-US"/>
        </a:p>
      </dgm:t>
    </dgm:pt>
    <dgm:pt modelId="{FD709BEF-9D10-4FDD-93E2-07026306D215}" type="pres">
      <dgm:prSet presAssocID="{BDCD807A-91FC-47DB-881D-BDFF390F6305}" presName="hierRoot4" presStyleCnt="0"/>
      <dgm:spPr/>
    </dgm:pt>
    <dgm:pt modelId="{A5AE7DC9-20DC-4377-9FD2-87E3F03BEEEC}" type="pres">
      <dgm:prSet presAssocID="{BDCD807A-91FC-47DB-881D-BDFF390F6305}" presName="composite4" presStyleCnt="0"/>
      <dgm:spPr/>
    </dgm:pt>
    <dgm:pt modelId="{838C0CAE-D502-4DA7-9840-1609C89FC8BB}" type="pres">
      <dgm:prSet presAssocID="{BDCD807A-91FC-47DB-881D-BDFF390F6305}" presName="background4" presStyleLbl="node4" presStyleIdx="6" presStyleCnt="8"/>
      <dgm:spPr/>
    </dgm:pt>
    <dgm:pt modelId="{E63F81E6-8916-46F5-8107-325793818B88}" type="pres">
      <dgm:prSet presAssocID="{BDCD807A-91FC-47DB-881D-BDFF390F6305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37E7F-577C-414B-BFCD-ACA329F22F65}" type="pres">
      <dgm:prSet presAssocID="{BDCD807A-91FC-47DB-881D-BDFF390F6305}" presName="hierChild5" presStyleCnt="0"/>
      <dgm:spPr/>
    </dgm:pt>
    <dgm:pt modelId="{41207D87-69D9-4766-A396-99423F39F341}" type="pres">
      <dgm:prSet presAssocID="{7175B7BF-3B4A-4D66-8C13-A86D4AC56FD7}" presName="Name23" presStyleLbl="parChTrans1D4" presStyleIdx="7" presStyleCnt="8"/>
      <dgm:spPr/>
      <dgm:t>
        <a:bodyPr/>
        <a:lstStyle/>
        <a:p>
          <a:endParaRPr lang="en-US"/>
        </a:p>
      </dgm:t>
    </dgm:pt>
    <dgm:pt modelId="{3E0EFA2C-27E4-437C-9FEA-BDF06045CDB6}" type="pres">
      <dgm:prSet presAssocID="{D5882A3C-1E92-4C09-A39F-AD8F75DCE60D}" presName="hierRoot4" presStyleCnt="0"/>
      <dgm:spPr/>
    </dgm:pt>
    <dgm:pt modelId="{2FBE3C2E-26D0-4DC4-82F6-C81269E6CFC8}" type="pres">
      <dgm:prSet presAssocID="{D5882A3C-1E92-4C09-A39F-AD8F75DCE60D}" presName="composite4" presStyleCnt="0"/>
      <dgm:spPr/>
    </dgm:pt>
    <dgm:pt modelId="{79F81BC8-AD99-453D-A5FA-FBAA51A1927A}" type="pres">
      <dgm:prSet presAssocID="{D5882A3C-1E92-4C09-A39F-AD8F75DCE60D}" presName="background4" presStyleLbl="node4" presStyleIdx="7" presStyleCnt="8"/>
      <dgm:spPr/>
    </dgm:pt>
    <dgm:pt modelId="{E172C88D-B56D-4941-A184-77AB36BAC87D}" type="pres">
      <dgm:prSet presAssocID="{D5882A3C-1E92-4C09-A39F-AD8F75DCE60D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2AB4C-1F40-4C38-9EFF-1F1C41E14C18}" type="pres">
      <dgm:prSet presAssocID="{D5882A3C-1E92-4C09-A39F-AD8F75DCE60D}" presName="hierChild5" presStyleCnt="0"/>
      <dgm:spPr/>
    </dgm:pt>
    <dgm:pt modelId="{42AB654D-8727-4760-B0C3-B7254B3B14A8}" type="pres">
      <dgm:prSet presAssocID="{EFBBBDF7-668F-4225-8A90-ACF4922266C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0B1FBC20-F44B-415A-8D4E-F223620ABEA8}" type="pres">
      <dgm:prSet presAssocID="{A99EA32E-FD7B-48EC-9662-EA32F8C6E3E8}" presName="hierRoot3" presStyleCnt="0"/>
      <dgm:spPr/>
    </dgm:pt>
    <dgm:pt modelId="{B0228538-2AEB-4599-9165-4D5CABDCCEB3}" type="pres">
      <dgm:prSet presAssocID="{A99EA32E-FD7B-48EC-9662-EA32F8C6E3E8}" presName="composite3" presStyleCnt="0"/>
      <dgm:spPr/>
    </dgm:pt>
    <dgm:pt modelId="{DC2EEE35-D267-4B48-81AA-72F1815F3F12}" type="pres">
      <dgm:prSet presAssocID="{A99EA32E-FD7B-48EC-9662-EA32F8C6E3E8}" presName="background3" presStyleLbl="node3" presStyleIdx="3" presStyleCnt="4"/>
      <dgm:spPr/>
    </dgm:pt>
    <dgm:pt modelId="{F0F7EE28-7F7A-401C-B64D-64693CE579CB}" type="pres">
      <dgm:prSet presAssocID="{A99EA32E-FD7B-48EC-9662-EA32F8C6E3E8}" presName="text3" presStyleLbl="fgAcc3" presStyleIdx="3" presStyleCnt="4" custScaleX="142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024EB-938F-439F-9580-D7630651D981}" type="pres">
      <dgm:prSet presAssocID="{A99EA32E-FD7B-48EC-9662-EA32F8C6E3E8}" presName="hierChild4" presStyleCnt="0"/>
      <dgm:spPr/>
    </dgm:pt>
  </dgm:ptLst>
  <dgm:cxnLst>
    <dgm:cxn modelId="{BF158AAB-A872-4DCC-9A8D-89C4357CAE39}" type="presOf" srcId="{491BEF53-D2DB-472E-A15C-CF3829772EB9}" destId="{E09DD614-BC3A-4078-87A2-8D47A21DD4AB}" srcOrd="0" destOrd="0" presId="urn:microsoft.com/office/officeart/2005/8/layout/hierarchy1"/>
    <dgm:cxn modelId="{2695E6C1-A590-4A9A-BB15-97391A6D9F1C}" srcId="{B780C9F2-D2A2-4E1C-A6B6-B54EF20D3FE7}" destId="{9E346509-0E80-40D0-8946-A01132934572}" srcOrd="0" destOrd="0" parTransId="{98D77CB1-2E85-46E4-BBA5-F20D56B49C4C}" sibTransId="{01E4714B-B99C-40B8-8D4F-720AB05A8C8A}"/>
    <dgm:cxn modelId="{EFF1227E-4B31-474F-8DEC-11DBF1EDB2F0}" type="presOf" srcId="{75E0F346-EF45-4E78-9F5F-589979F6E448}" destId="{16F99904-991C-44B7-BB6A-7171A817CC81}" srcOrd="0" destOrd="0" presId="urn:microsoft.com/office/officeart/2005/8/layout/hierarchy1"/>
    <dgm:cxn modelId="{57347344-FFE6-41E9-BE21-F9B889CE408D}" srcId="{115E6FB4-4096-4CA6-BB31-B112DEC699AD}" destId="{B74DC677-71E7-4942-808B-5A88C744616D}" srcOrd="0" destOrd="0" parTransId="{F4FC0858-B041-48D7-AA6F-E9C6825F95B6}" sibTransId="{D9691481-FFE6-4729-B934-EF904FF913C6}"/>
    <dgm:cxn modelId="{A42EDB16-C4BE-45AE-9FA4-1249FB590148}" type="presOf" srcId="{B74DC677-71E7-4942-808B-5A88C744616D}" destId="{D3D0182A-3F90-40DD-9093-93B0ADEFF7C5}" srcOrd="0" destOrd="0" presId="urn:microsoft.com/office/officeart/2005/8/layout/hierarchy1"/>
    <dgm:cxn modelId="{3938FD1E-B873-417B-A227-CA0C9005C6B8}" type="presOf" srcId="{396E9F3E-A89C-4BB9-87D1-B6B673D82C6F}" destId="{025C819B-AD54-48EF-9049-D748847CC704}" srcOrd="0" destOrd="0" presId="urn:microsoft.com/office/officeart/2005/8/layout/hierarchy1"/>
    <dgm:cxn modelId="{A8A7EF1B-4E8F-4C73-A953-BB83DA91ABE9}" srcId="{115E6FB4-4096-4CA6-BB31-B112DEC699AD}" destId="{BDCD807A-91FC-47DB-881D-BDFF390F6305}" srcOrd="1" destOrd="0" parTransId="{F79CB04E-2EC6-469F-867C-33C86CC9705E}" sibTransId="{FC6711C9-5380-42E1-A6E8-318B0048FD01}"/>
    <dgm:cxn modelId="{D7CB4847-6B62-4A85-B555-B2DD6C97CA9F}" type="presOf" srcId="{827A4AAE-8646-4FC5-A1D7-230873E13938}" destId="{080388F1-DF37-4E4E-A6FD-35B75FBD1D94}" srcOrd="0" destOrd="0" presId="urn:microsoft.com/office/officeart/2005/8/layout/hierarchy1"/>
    <dgm:cxn modelId="{DDFDB0AE-4730-4F4D-AB0F-DF73F7A3AE40}" srcId="{281275B2-F110-4423-AC95-CB8B7DF946CA}" destId="{76232391-18C4-414C-8286-CAA05A2100F1}" srcOrd="0" destOrd="0" parTransId="{A2B15837-6A01-4CAA-A4D1-36FFB9EC9104}" sibTransId="{09B2B286-CFA8-4D1B-8136-81E93843E2CE}"/>
    <dgm:cxn modelId="{0A1378F7-C1A1-419B-B508-DA2EAD159059}" type="presOf" srcId="{EFBBBDF7-668F-4225-8A90-ACF4922266C8}" destId="{42AB654D-8727-4760-B0C3-B7254B3B14A8}" srcOrd="0" destOrd="0" presId="urn:microsoft.com/office/officeart/2005/8/layout/hierarchy1"/>
    <dgm:cxn modelId="{5C3B2A31-C59E-4A33-BB47-14C7DDEF4DE9}" srcId="{281275B2-F110-4423-AC95-CB8B7DF946CA}" destId="{BA029386-343D-4AAC-9CBC-2CD47E3804CE}" srcOrd="2" destOrd="0" parTransId="{591900E3-2716-418F-B1F1-5297336248B1}" sibTransId="{395E1B67-CBF0-474E-91AF-59D98AA430BF}"/>
    <dgm:cxn modelId="{88C894EC-1669-4542-854F-AAEF02CA9E24}" type="presOf" srcId="{FCD049A6-CEEA-4854-99BC-B0D26956CB51}" destId="{08F3B989-7695-41C3-8130-A635C9410BB0}" srcOrd="0" destOrd="0" presId="urn:microsoft.com/office/officeart/2005/8/layout/hierarchy1"/>
    <dgm:cxn modelId="{C02C4275-B344-4066-8DF9-75245FCAAACF}" srcId="{DFA6CC0D-FAF8-439F-A986-B61B63FC4648}" destId="{A99EA32E-FD7B-48EC-9662-EA32F8C6E3E8}" srcOrd="1" destOrd="0" parTransId="{EFBBBDF7-668F-4225-8A90-ACF4922266C8}" sibTransId="{0D767A6C-7EF1-48B5-A623-9D751F1C8EC3}"/>
    <dgm:cxn modelId="{DA0AC91E-38FA-4581-B2E0-0D13972169F3}" type="presOf" srcId="{76232391-18C4-414C-8286-CAA05A2100F1}" destId="{76ADA289-2A64-4354-8CE5-D41356CA649C}" srcOrd="0" destOrd="0" presId="urn:microsoft.com/office/officeart/2005/8/layout/hierarchy1"/>
    <dgm:cxn modelId="{E35A4F46-4187-4152-97CB-88EFE93BCE4F}" type="presOf" srcId="{F17DAF8B-540D-4CB0-ACA0-D72255759894}" destId="{25815B26-ADD4-45B2-9335-A5BA8E09C5CE}" srcOrd="0" destOrd="0" presId="urn:microsoft.com/office/officeart/2005/8/layout/hierarchy1"/>
    <dgm:cxn modelId="{689D1468-010B-44D6-8191-724057794871}" type="presOf" srcId="{B780C9F2-D2A2-4E1C-A6B6-B54EF20D3FE7}" destId="{45C58299-C511-44F0-A084-322E6602EF73}" srcOrd="0" destOrd="0" presId="urn:microsoft.com/office/officeart/2005/8/layout/hierarchy1"/>
    <dgm:cxn modelId="{826B8D10-1045-450A-8012-5341B795D899}" type="presOf" srcId="{87EBA202-E44A-4D6D-8218-318AFE42AB5C}" destId="{B214F4FB-609A-4D35-A78D-6FB61827A63E}" srcOrd="0" destOrd="0" presId="urn:microsoft.com/office/officeart/2005/8/layout/hierarchy1"/>
    <dgm:cxn modelId="{21722CD1-F352-4535-85E3-E7965BF08998}" srcId="{9E346509-0E80-40D0-8946-A01132934572}" destId="{DFA6CC0D-FAF8-439F-A986-B61B63FC4648}" srcOrd="1" destOrd="0" parTransId="{491BEF53-D2DB-472E-A15C-CF3829772EB9}" sibTransId="{F7C3FD26-C490-4A8C-8AFF-5F6152865F34}"/>
    <dgm:cxn modelId="{8A1B3D69-5E4D-473E-B113-6AA869435F16}" type="presOf" srcId="{9E346509-0E80-40D0-8946-A01132934572}" destId="{26BB71D4-1EB7-4370-A3DE-30BE8E1BD60D}" srcOrd="0" destOrd="0" presId="urn:microsoft.com/office/officeart/2005/8/layout/hierarchy1"/>
    <dgm:cxn modelId="{E48F3848-0DA2-49F3-9BD3-9D642CC70F6A}" srcId="{9E346509-0E80-40D0-8946-A01132934572}" destId="{6923A2FF-6990-47D3-A328-42D13FEF06CA}" srcOrd="0" destOrd="0" parTransId="{028F79A2-0A1E-4EB8-AD3D-3EE8C1228A07}" sibTransId="{149B7DD9-789B-4A41-B25D-B66AE0CECE17}"/>
    <dgm:cxn modelId="{72CC3F38-254A-46A4-8B5F-B9447DBF7FE3}" type="presOf" srcId="{591900E3-2716-418F-B1F1-5297336248B1}" destId="{139D8321-FC36-4EF9-8B8E-F2E6CB7F723F}" srcOrd="0" destOrd="0" presId="urn:microsoft.com/office/officeart/2005/8/layout/hierarchy1"/>
    <dgm:cxn modelId="{329B655B-95AD-4A02-BA68-6AB3A9E572DD}" type="presOf" srcId="{720AB1E4-8E68-4116-90D7-D5B9AD435528}" destId="{1A378015-FE2B-4C2B-B1DF-89D9676DAF7B}" srcOrd="0" destOrd="0" presId="urn:microsoft.com/office/officeart/2005/8/layout/hierarchy1"/>
    <dgm:cxn modelId="{0BEC1EAD-E6EA-4BDD-9364-B63CD0F4689E}" srcId="{281275B2-F110-4423-AC95-CB8B7DF946CA}" destId="{08B2C408-EA40-4675-9CD6-02124657349F}" srcOrd="1" destOrd="0" parTransId="{87EBA202-E44A-4D6D-8218-318AFE42AB5C}" sibTransId="{625B2D73-95B8-4F88-ABB4-AC45C5CA3108}"/>
    <dgm:cxn modelId="{A65C5F2F-BD60-4456-9946-F0FB0852DAD9}" srcId="{DFA6CC0D-FAF8-439F-A986-B61B63FC4648}" destId="{115E6FB4-4096-4CA6-BB31-B112DEC699AD}" srcOrd="0" destOrd="0" parTransId="{827A4AAE-8646-4FC5-A1D7-230873E13938}" sibTransId="{75A8AF60-478E-4D15-A5DE-EC9619EB7CA0}"/>
    <dgm:cxn modelId="{762F539C-9294-4312-B6C1-3A46B2E01B93}" srcId="{6923A2FF-6990-47D3-A328-42D13FEF06CA}" destId="{720AB1E4-8E68-4116-90D7-D5B9AD435528}" srcOrd="1" destOrd="0" parTransId="{2D4A4345-5CC5-42C7-8713-C27721D26D08}" sibTransId="{28CA5584-2ACF-48FA-ABF7-BF6DD361655C}"/>
    <dgm:cxn modelId="{B54CC6A1-1F5E-4E09-99EB-FFA35CB10A59}" type="presOf" srcId="{BDCD807A-91FC-47DB-881D-BDFF390F6305}" destId="{E63F81E6-8916-46F5-8107-325793818B88}" srcOrd="0" destOrd="0" presId="urn:microsoft.com/office/officeart/2005/8/layout/hierarchy1"/>
    <dgm:cxn modelId="{DE3FD44A-BE8A-4C98-B874-818BA5EAA0DB}" type="presOf" srcId="{DFA6CC0D-FAF8-439F-A986-B61B63FC4648}" destId="{56E498A3-4611-4030-AF52-B9D2AD71AAF8}" srcOrd="0" destOrd="0" presId="urn:microsoft.com/office/officeart/2005/8/layout/hierarchy1"/>
    <dgm:cxn modelId="{0511F7EB-BDC6-4C7E-9DA8-0D763DA9BF40}" type="presOf" srcId="{2D4A4345-5CC5-42C7-8713-C27721D26D08}" destId="{80A4B772-DD7D-4BF1-923D-3B8F6D25B703}" srcOrd="0" destOrd="0" presId="urn:microsoft.com/office/officeart/2005/8/layout/hierarchy1"/>
    <dgm:cxn modelId="{68AFD5DE-BD2E-4616-8FE2-9323637E6E3C}" type="presOf" srcId="{A99EA32E-FD7B-48EC-9662-EA32F8C6E3E8}" destId="{F0F7EE28-7F7A-401C-B64D-64693CE579CB}" srcOrd="0" destOrd="0" presId="urn:microsoft.com/office/officeart/2005/8/layout/hierarchy1"/>
    <dgm:cxn modelId="{CBBFCBE8-23CB-4F73-97D7-ECBC5D15C875}" srcId="{115E6FB4-4096-4CA6-BB31-B112DEC699AD}" destId="{D5882A3C-1E92-4C09-A39F-AD8F75DCE60D}" srcOrd="2" destOrd="0" parTransId="{7175B7BF-3B4A-4D66-8C13-A86D4AC56FD7}" sibTransId="{88727A77-0E3B-4293-8B91-2971565F7417}"/>
    <dgm:cxn modelId="{939894B3-48AF-461C-80B3-CC5DE67340BF}" type="presOf" srcId="{281275B2-F110-4423-AC95-CB8B7DF946CA}" destId="{998EFDA6-41B9-492C-A164-6EBACD3BA60B}" srcOrd="0" destOrd="0" presId="urn:microsoft.com/office/officeart/2005/8/layout/hierarchy1"/>
    <dgm:cxn modelId="{2CD34BD8-B2D9-4174-880E-73A81A9D9056}" type="presOf" srcId="{7175B7BF-3B4A-4D66-8C13-A86D4AC56FD7}" destId="{41207D87-69D9-4766-A396-99423F39F341}" srcOrd="0" destOrd="0" presId="urn:microsoft.com/office/officeart/2005/8/layout/hierarchy1"/>
    <dgm:cxn modelId="{9D6E44F9-CC9E-4BBF-AB53-67B94E72DADE}" type="presOf" srcId="{08B2C408-EA40-4675-9CD6-02124657349F}" destId="{EFB2F8F9-2FFB-40C1-9923-A599B96E9636}" srcOrd="0" destOrd="0" presId="urn:microsoft.com/office/officeart/2005/8/layout/hierarchy1"/>
    <dgm:cxn modelId="{B4D4CE3C-C9A9-4FCA-957C-470BB48DD182}" srcId="{76232391-18C4-414C-8286-CAA05A2100F1}" destId="{0FB0A619-8FEF-4BEC-B84D-0EF70118E544}" srcOrd="0" destOrd="0" parTransId="{FCD049A6-CEEA-4854-99BC-B0D26956CB51}" sibTransId="{B376AD07-3874-49FC-88F8-71037B84D061}"/>
    <dgm:cxn modelId="{4AF8570E-B1FE-422D-8DFE-BE243B5BA69E}" type="presOf" srcId="{028F79A2-0A1E-4EB8-AD3D-3EE8C1228A07}" destId="{FA4F0DEB-80E1-48FB-ACC5-BEF3719F685C}" srcOrd="0" destOrd="0" presId="urn:microsoft.com/office/officeart/2005/8/layout/hierarchy1"/>
    <dgm:cxn modelId="{27AF3249-6F28-4F2D-9B2B-5F8B23AA7FD0}" type="presOf" srcId="{D5882A3C-1E92-4C09-A39F-AD8F75DCE60D}" destId="{E172C88D-B56D-4941-A184-77AB36BAC87D}" srcOrd="0" destOrd="0" presId="urn:microsoft.com/office/officeart/2005/8/layout/hierarchy1"/>
    <dgm:cxn modelId="{BF13643B-8415-4874-93AA-72F8838B090B}" type="presOf" srcId="{F4FC0858-B041-48D7-AA6F-E9C6825F95B6}" destId="{13F1A6CD-7C7A-4516-BF10-9A9BA9645E20}" srcOrd="0" destOrd="0" presId="urn:microsoft.com/office/officeart/2005/8/layout/hierarchy1"/>
    <dgm:cxn modelId="{F3ED13E7-6C73-4890-AB04-37B7F674AFCC}" srcId="{76232391-18C4-414C-8286-CAA05A2100F1}" destId="{396E9F3E-A89C-4BB9-87D1-B6B673D82C6F}" srcOrd="1" destOrd="0" parTransId="{F17DAF8B-540D-4CB0-ACA0-D72255759894}" sibTransId="{5EED827E-189D-433F-AD00-CCE5108FEF24}"/>
    <dgm:cxn modelId="{78834109-4C97-4220-9557-EB9E4EEC8B7E}" type="presOf" srcId="{BA029386-343D-4AAC-9CBC-2CD47E3804CE}" destId="{B5B2DFBD-D3B8-44B6-97FE-0DDF576B5480}" srcOrd="0" destOrd="0" presId="urn:microsoft.com/office/officeart/2005/8/layout/hierarchy1"/>
    <dgm:cxn modelId="{AD6C29CC-E98B-422F-8DB4-9133AB1DA040}" type="presOf" srcId="{0FB0A619-8FEF-4BEC-B84D-0EF70118E544}" destId="{1A2B1E89-5919-460F-90FB-A78216C95ACF}" srcOrd="0" destOrd="0" presId="urn:microsoft.com/office/officeart/2005/8/layout/hierarchy1"/>
    <dgm:cxn modelId="{00A13751-5BBC-43D2-8FBC-7F566C5191B8}" srcId="{6923A2FF-6990-47D3-A328-42D13FEF06CA}" destId="{281275B2-F110-4423-AC95-CB8B7DF946CA}" srcOrd="0" destOrd="0" parTransId="{75E0F346-EF45-4E78-9F5F-589979F6E448}" sibTransId="{ED41CE7C-7E53-444C-B400-FDEE883C7243}"/>
    <dgm:cxn modelId="{B6E5E09C-3B5A-4F20-A8AF-A8E6F81B85A7}" type="presOf" srcId="{F79CB04E-2EC6-469F-867C-33C86CC9705E}" destId="{D856B810-76EB-4C65-B853-81D0D64236F6}" srcOrd="0" destOrd="0" presId="urn:microsoft.com/office/officeart/2005/8/layout/hierarchy1"/>
    <dgm:cxn modelId="{5B9FE0E9-BE9A-4C81-89F0-6F7D1465818B}" type="presOf" srcId="{115E6FB4-4096-4CA6-BB31-B112DEC699AD}" destId="{7A33645C-5F9B-4D8E-8427-D12C675D6908}" srcOrd="0" destOrd="0" presId="urn:microsoft.com/office/officeart/2005/8/layout/hierarchy1"/>
    <dgm:cxn modelId="{BF755ED8-D202-4AA4-83C3-4D94F1FD0C7F}" type="presOf" srcId="{6923A2FF-6990-47D3-A328-42D13FEF06CA}" destId="{8066AAAE-EE6A-469A-BA29-E24B772BCE61}" srcOrd="0" destOrd="0" presId="urn:microsoft.com/office/officeart/2005/8/layout/hierarchy1"/>
    <dgm:cxn modelId="{07E04CD8-FE01-47F8-9D03-F6125538D160}" type="presOf" srcId="{A2B15837-6A01-4CAA-A4D1-36FFB9EC9104}" destId="{FA22C12C-7F4F-4982-832D-F7E35259FF6F}" srcOrd="0" destOrd="0" presId="urn:microsoft.com/office/officeart/2005/8/layout/hierarchy1"/>
    <dgm:cxn modelId="{2D0F40D2-F044-4D05-8D40-31F91BCB357A}" type="presParOf" srcId="{45C58299-C511-44F0-A084-322E6602EF73}" destId="{D3DFDEB9-0C32-46D1-A9A0-F322EEDBAD23}" srcOrd="0" destOrd="0" presId="urn:microsoft.com/office/officeart/2005/8/layout/hierarchy1"/>
    <dgm:cxn modelId="{4070D288-6593-4927-8272-C971D99088F8}" type="presParOf" srcId="{D3DFDEB9-0C32-46D1-A9A0-F322EEDBAD23}" destId="{CF62C774-67DF-484B-8812-2F37767CBF2D}" srcOrd="0" destOrd="0" presId="urn:microsoft.com/office/officeart/2005/8/layout/hierarchy1"/>
    <dgm:cxn modelId="{2D60F749-31A0-4F8F-A0FD-FD86DA2A0BB5}" type="presParOf" srcId="{CF62C774-67DF-484B-8812-2F37767CBF2D}" destId="{0A53A704-9B1F-4D5A-87AA-B350127FC129}" srcOrd="0" destOrd="0" presId="urn:microsoft.com/office/officeart/2005/8/layout/hierarchy1"/>
    <dgm:cxn modelId="{28DF544F-C31F-40F4-9173-83F64E4D846D}" type="presParOf" srcId="{CF62C774-67DF-484B-8812-2F37767CBF2D}" destId="{26BB71D4-1EB7-4370-A3DE-30BE8E1BD60D}" srcOrd="1" destOrd="0" presId="urn:microsoft.com/office/officeart/2005/8/layout/hierarchy1"/>
    <dgm:cxn modelId="{6AF91876-955C-4421-9CF2-E8A71BD0ADDC}" type="presParOf" srcId="{D3DFDEB9-0C32-46D1-A9A0-F322EEDBAD23}" destId="{475A5B10-A8DD-43B5-9985-6C968B790E0B}" srcOrd="1" destOrd="0" presId="urn:microsoft.com/office/officeart/2005/8/layout/hierarchy1"/>
    <dgm:cxn modelId="{0AF5060A-3822-475D-A69D-8C790E712A70}" type="presParOf" srcId="{475A5B10-A8DD-43B5-9985-6C968B790E0B}" destId="{FA4F0DEB-80E1-48FB-ACC5-BEF3719F685C}" srcOrd="0" destOrd="0" presId="urn:microsoft.com/office/officeart/2005/8/layout/hierarchy1"/>
    <dgm:cxn modelId="{A207FBD9-977D-4C1E-91CF-C306F7EFD0DF}" type="presParOf" srcId="{475A5B10-A8DD-43B5-9985-6C968B790E0B}" destId="{1F2FD982-C6E7-4B5E-8476-AA111D43C722}" srcOrd="1" destOrd="0" presId="urn:microsoft.com/office/officeart/2005/8/layout/hierarchy1"/>
    <dgm:cxn modelId="{5746102D-19FF-4AEE-B241-017FA4E06DA1}" type="presParOf" srcId="{1F2FD982-C6E7-4B5E-8476-AA111D43C722}" destId="{C03890D1-6267-4DED-9441-EDB8471F5F10}" srcOrd="0" destOrd="0" presId="urn:microsoft.com/office/officeart/2005/8/layout/hierarchy1"/>
    <dgm:cxn modelId="{DF170B81-9961-4FF4-B28C-BED0E48042BF}" type="presParOf" srcId="{C03890D1-6267-4DED-9441-EDB8471F5F10}" destId="{B6676035-C6DA-4677-8348-4545D326135D}" srcOrd="0" destOrd="0" presId="urn:microsoft.com/office/officeart/2005/8/layout/hierarchy1"/>
    <dgm:cxn modelId="{1346B1F3-6D61-4428-96DE-7013C010371A}" type="presParOf" srcId="{C03890D1-6267-4DED-9441-EDB8471F5F10}" destId="{8066AAAE-EE6A-469A-BA29-E24B772BCE61}" srcOrd="1" destOrd="0" presId="urn:microsoft.com/office/officeart/2005/8/layout/hierarchy1"/>
    <dgm:cxn modelId="{1C515835-3A79-43AB-82EA-A187D581744D}" type="presParOf" srcId="{1F2FD982-C6E7-4B5E-8476-AA111D43C722}" destId="{F3AB1DAE-E354-477C-8B9E-D83E069A3215}" srcOrd="1" destOrd="0" presId="urn:microsoft.com/office/officeart/2005/8/layout/hierarchy1"/>
    <dgm:cxn modelId="{AFFBAD70-71A9-4D93-9578-D6672386FAFB}" type="presParOf" srcId="{F3AB1DAE-E354-477C-8B9E-D83E069A3215}" destId="{16F99904-991C-44B7-BB6A-7171A817CC81}" srcOrd="0" destOrd="0" presId="urn:microsoft.com/office/officeart/2005/8/layout/hierarchy1"/>
    <dgm:cxn modelId="{00F97E41-5664-44DC-AD3E-3D93284D447C}" type="presParOf" srcId="{F3AB1DAE-E354-477C-8B9E-D83E069A3215}" destId="{E495214E-92F6-4FF8-A9E4-A6235EDBF956}" srcOrd="1" destOrd="0" presId="urn:microsoft.com/office/officeart/2005/8/layout/hierarchy1"/>
    <dgm:cxn modelId="{4411E287-F895-423C-B151-DADE3E1486DB}" type="presParOf" srcId="{E495214E-92F6-4FF8-A9E4-A6235EDBF956}" destId="{019F0245-17D2-4530-8F2E-44A1C5BECCF8}" srcOrd="0" destOrd="0" presId="urn:microsoft.com/office/officeart/2005/8/layout/hierarchy1"/>
    <dgm:cxn modelId="{BF38EC12-54A1-4719-9F10-EEE948B3934A}" type="presParOf" srcId="{019F0245-17D2-4530-8F2E-44A1C5BECCF8}" destId="{487CDFCC-2C8A-4FB0-A5C1-6CE827AA8A55}" srcOrd="0" destOrd="0" presId="urn:microsoft.com/office/officeart/2005/8/layout/hierarchy1"/>
    <dgm:cxn modelId="{456002B2-E51F-47F8-A3E1-D2E133063C46}" type="presParOf" srcId="{019F0245-17D2-4530-8F2E-44A1C5BECCF8}" destId="{998EFDA6-41B9-492C-A164-6EBACD3BA60B}" srcOrd="1" destOrd="0" presId="urn:microsoft.com/office/officeart/2005/8/layout/hierarchy1"/>
    <dgm:cxn modelId="{57395433-0DF3-45AA-8859-969EB2ED4162}" type="presParOf" srcId="{E495214E-92F6-4FF8-A9E4-A6235EDBF956}" destId="{05371BB7-6695-44EC-B2DE-D2AB7C7ECF57}" srcOrd="1" destOrd="0" presId="urn:microsoft.com/office/officeart/2005/8/layout/hierarchy1"/>
    <dgm:cxn modelId="{0175C5A5-B1AF-46F4-9EA7-ECBA39E6CA2F}" type="presParOf" srcId="{05371BB7-6695-44EC-B2DE-D2AB7C7ECF57}" destId="{FA22C12C-7F4F-4982-832D-F7E35259FF6F}" srcOrd="0" destOrd="0" presId="urn:microsoft.com/office/officeart/2005/8/layout/hierarchy1"/>
    <dgm:cxn modelId="{E639D243-AB17-43CC-BEDA-6CE811C5E754}" type="presParOf" srcId="{05371BB7-6695-44EC-B2DE-D2AB7C7ECF57}" destId="{34EE691E-DA3C-4C45-8CD7-4F5F158E9F74}" srcOrd="1" destOrd="0" presId="urn:microsoft.com/office/officeart/2005/8/layout/hierarchy1"/>
    <dgm:cxn modelId="{43719FEB-079C-4A9E-B44B-3AA88D44B513}" type="presParOf" srcId="{34EE691E-DA3C-4C45-8CD7-4F5F158E9F74}" destId="{F23357E2-AB93-4C26-B5E5-151F26509631}" srcOrd="0" destOrd="0" presId="urn:microsoft.com/office/officeart/2005/8/layout/hierarchy1"/>
    <dgm:cxn modelId="{2CE87626-5747-4786-9348-F4D8DE0BB430}" type="presParOf" srcId="{F23357E2-AB93-4C26-B5E5-151F26509631}" destId="{5C9DE080-44B7-46A2-91C0-3FE5AF30FC13}" srcOrd="0" destOrd="0" presId="urn:microsoft.com/office/officeart/2005/8/layout/hierarchy1"/>
    <dgm:cxn modelId="{7D0C2A14-C040-4CE6-BEB5-D9FA67ABBAAA}" type="presParOf" srcId="{F23357E2-AB93-4C26-B5E5-151F26509631}" destId="{76ADA289-2A64-4354-8CE5-D41356CA649C}" srcOrd="1" destOrd="0" presId="urn:microsoft.com/office/officeart/2005/8/layout/hierarchy1"/>
    <dgm:cxn modelId="{A5C7202D-096A-40C8-89B6-A493E0C04225}" type="presParOf" srcId="{34EE691E-DA3C-4C45-8CD7-4F5F158E9F74}" destId="{75601666-1E00-498A-82B6-7B13D3897666}" srcOrd="1" destOrd="0" presId="urn:microsoft.com/office/officeart/2005/8/layout/hierarchy1"/>
    <dgm:cxn modelId="{5CA5B2C4-A42C-47CD-9A84-2AEFF19AAE30}" type="presParOf" srcId="{75601666-1E00-498A-82B6-7B13D3897666}" destId="{08F3B989-7695-41C3-8130-A635C9410BB0}" srcOrd="0" destOrd="0" presId="urn:microsoft.com/office/officeart/2005/8/layout/hierarchy1"/>
    <dgm:cxn modelId="{B95E0535-51EB-4894-A52E-9C1EFA50F660}" type="presParOf" srcId="{75601666-1E00-498A-82B6-7B13D3897666}" destId="{89E3BBA7-0515-4E50-942D-D275AA47ABEF}" srcOrd="1" destOrd="0" presId="urn:microsoft.com/office/officeart/2005/8/layout/hierarchy1"/>
    <dgm:cxn modelId="{89E457E2-B813-40F8-B595-77405F7BB806}" type="presParOf" srcId="{89E3BBA7-0515-4E50-942D-D275AA47ABEF}" destId="{225F2726-63C5-42FA-80B6-281B99E87CA0}" srcOrd="0" destOrd="0" presId="urn:microsoft.com/office/officeart/2005/8/layout/hierarchy1"/>
    <dgm:cxn modelId="{B7DCAFD3-B48A-4548-AB6C-1029395EEB7C}" type="presParOf" srcId="{225F2726-63C5-42FA-80B6-281B99E87CA0}" destId="{64FAD300-D872-46A7-9FF2-3FAB925761C9}" srcOrd="0" destOrd="0" presId="urn:microsoft.com/office/officeart/2005/8/layout/hierarchy1"/>
    <dgm:cxn modelId="{35F7CF75-8EED-4599-850D-35515FDC7200}" type="presParOf" srcId="{225F2726-63C5-42FA-80B6-281B99E87CA0}" destId="{1A2B1E89-5919-460F-90FB-A78216C95ACF}" srcOrd="1" destOrd="0" presId="urn:microsoft.com/office/officeart/2005/8/layout/hierarchy1"/>
    <dgm:cxn modelId="{4C6F8BEF-AB60-4E45-8C3D-2D407C5E8C39}" type="presParOf" srcId="{89E3BBA7-0515-4E50-942D-D275AA47ABEF}" destId="{2DE124DF-0727-4B72-B3B8-5FDC697F5348}" srcOrd="1" destOrd="0" presId="urn:microsoft.com/office/officeart/2005/8/layout/hierarchy1"/>
    <dgm:cxn modelId="{054C41CE-F485-426E-967E-6E0899DABA6A}" type="presParOf" srcId="{75601666-1E00-498A-82B6-7B13D3897666}" destId="{25815B26-ADD4-45B2-9335-A5BA8E09C5CE}" srcOrd="2" destOrd="0" presId="urn:microsoft.com/office/officeart/2005/8/layout/hierarchy1"/>
    <dgm:cxn modelId="{102AF53C-AE7D-4A02-AF43-5C7B5662BA28}" type="presParOf" srcId="{75601666-1E00-498A-82B6-7B13D3897666}" destId="{EA53E1DC-C693-4B57-889D-42D7DE45C2DF}" srcOrd="3" destOrd="0" presId="urn:microsoft.com/office/officeart/2005/8/layout/hierarchy1"/>
    <dgm:cxn modelId="{A6665594-FD85-40DD-A2AE-16F14895ADB0}" type="presParOf" srcId="{EA53E1DC-C693-4B57-889D-42D7DE45C2DF}" destId="{14D52FE6-9E7F-44AA-ADB8-E4490ECA74AD}" srcOrd="0" destOrd="0" presId="urn:microsoft.com/office/officeart/2005/8/layout/hierarchy1"/>
    <dgm:cxn modelId="{38D555AB-46B7-4F13-80BA-B271FC775D9B}" type="presParOf" srcId="{14D52FE6-9E7F-44AA-ADB8-E4490ECA74AD}" destId="{F2471C0F-6EEB-4657-B175-4D732DF943CA}" srcOrd="0" destOrd="0" presId="urn:microsoft.com/office/officeart/2005/8/layout/hierarchy1"/>
    <dgm:cxn modelId="{2354A476-A8E4-4EF7-B5C6-C2D1D26CA89B}" type="presParOf" srcId="{14D52FE6-9E7F-44AA-ADB8-E4490ECA74AD}" destId="{025C819B-AD54-48EF-9049-D748847CC704}" srcOrd="1" destOrd="0" presId="urn:microsoft.com/office/officeart/2005/8/layout/hierarchy1"/>
    <dgm:cxn modelId="{22DFA211-F450-408B-B097-691C620C8A81}" type="presParOf" srcId="{EA53E1DC-C693-4B57-889D-42D7DE45C2DF}" destId="{448F7B90-6377-4452-979A-E20FF64C65AE}" srcOrd="1" destOrd="0" presId="urn:microsoft.com/office/officeart/2005/8/layout/hierarchy1"/>
    <dgm:cxn modelId="{49C9D27D-B23A-4B8E-AC53-18365FE6AEEA}" type="presParOf" srcId="{05371BB7-6695-44EC-B2DE-D2AB7C7ECF57}" destId="{B214F4FB-609A-4D35-A78D-6FB61827A63E}" srcOrd="2" destOrd="0" presId="urn:microsoft.com/office/officeart/2005/8/layout/hierarchy1"/>
    <dgm:cxn modelId="{9C3F0B3A-28C2-4038-B0CA-06C2B00AA98E}" type="presParOf" srcId="{05371BB7-6695-44EC-B2DE-D2AB7C7ECF57}" destId="{7D7225C7-96FB-4F3B-B48E-1537E4FDF888}" srcOrd="3" destOrd="0" presId="urn:microsoft.com/office/officeart/2005/8/layout/hierarchy1"/>
    <dgm:cxn modelId="{586E0B14-1A3A-46F5-95D4-BC785796A32C}" type="presParOf" srcId="{7D7225C7-96FB-4F3B-B48E-1537E4FDF888}" destId="{3BB7F4E6-C03D-4FB3-991B-37CA9E3A968E}" srcOrd="0" destOrd="0" presId="urn:microsoft.com/office/officeart/2005/8/layout/hierarchy1"/>
    <dgm:cxn modelId="{623268EB-33DF-4BD7-8E7F-3BC2F78A72F2}" type="presParOf" srcId="{3BB7F4E6-C03D-4FB3-991B-37CA9E3A968E}" destId="{B9AA5D9F-CB46-4509-87E6-ABB8E49C2E7F}" srcOrd="0" destOrd="0" presId="urn:microsoft.com/office/officeart/2005/8/layout/hierarchy1"/>
    <dgm:cxn modelId="{EB301D8D-B2C5-4742-8522-A6EF5309590F}" type="presParOf" srcId="{3BB7F4E6-C03D-4FB3-991B-37CA9E3A968E}" destId="{EFB2F8F9-2FFB-40C1-9923-A599B96E9636}" srcOrd="1" destOrd="0" presId="urn:microsoft.com/office/officeart/2005/8/layout/hierarchy1"/>
    <dgm:cxn modelId="{9BC946D9-2D05-49E7-B312-9E6C89814F2C}" type="presParOf" srcId="{7D7225C7-96FB-4F3B-B48E-1537E4FDF888}" destId="{23B5EBBB-E55D-45E7-970D-38427E3D2103}" srcOrd="1" destOrd="0" presId="urn:microsoft.com/office/officeart/2005/8/layout/hierarchy1"/>
    <dgm:cxn modelId="{8218C8C6-BBFC-4C61-91AC-CAF799C6EA7A}" type="presParOf" srcId="{05371BB7-6695-44EC-B2DE-D2AB7C7ECF57}" destId="{139D8321-FC36-4EF9-8B8E-F2E6CB7F723F}" srcOrd="4" destOrd="0" presId="urn:microsoft.com/office/officeart/2005/8/layout/hierarchy1"/>
    <dgm:cxn modelId="{30E766B3-63E4-4A5B-8804-DB66D64242AC}" type="presParOf" srcId="{05371BB7-6695-44EC-B2DE-D2AB7C7ECF57}" destId="{011C7FF8-D591-4D2B-A15C-20FA15D83DC8}" srcOrd="5" destOrd="0" presId="urn:microsoft.com/office/officeart/2005/8/layout/hierarchy1"/>
    <dgm:cxn modelId="{C1221168-1A78-45F7-981F-8BD0301B4C59}" type="presParOf" srcId="{011C7FF8-D591-4D2B-A15C-20FA15D83DC8}" destId="{455D90D4-0508-4B8D-A947-EA1D1EDBE8BB}" srcOrd="0" destOrd="0" presId="urn:microsoft.com/office/officeart/2005/8/layout/hierarchy1"/>
    <dgm:cxn modelId="{151ABC5F-0543-4C0C-BE56-3676543F5DE0}" type="presParOf" srcId="{455D90D4-0508-4B8D-A947-EA1D1EDBE8BB}" destId="{D715AD1F-D5FA-4EFB-8488-F69FE549D3A9}" srcOrd="0" destOrd="0" presId="urn:microsoft.com/office/officeart/2005/8/layout/hierarchy1"/>
    <dgm:cxn modelId="{612A5BD0-79D6-4021-AAF0-241B87E53AF3}" type="presParOf" srcId="{455D90D4-0508-4B8D-A947-EA1D1EDBE8BB}" destId="{B5B2DFBD-D3B8-44B6-97FE-0DDF576B5480}" srcOrd="1" destOrd="0" presId="urn:microsoft.com/office/officeart/2005/8/layout/hierarchy1"/>
    <dgm:cxn modelId="{C7BC2074-0303-4C7A-847C-9C9AB6E4B763}" type="presParOf" srcId="{011C7FF8-D591-4D2B-A15C-20FA15D83DC8}" destId="{44731DAC-C578-45B1-A83C-448FC0C7F859}" srcOrd="1" destOrd="0" presId="urn:microsoft.com/office/officeart/2005/8/layout/hierarchy1"/>
    <dgm:cxn modelId="{B9FF6D94-1AB5-4E03-9860-7415409C9087}" type="presParOf" srcId="{F3AB1DAE-E354-477C-8B9E-D83E069A3215}" destId="{80A4B772-DD7D-4BF1-923D-3B8F6D25B703}" srcOrd="2" destOrd="0" presId="urn:microsoft.com/office/officeart/2005/8/layout/hierarchy1"/>
    <dgm:cxn modelId="{B68F721C-0DC1-4211-BD08-E3A3B0537F3E}" type="presParOf" srcId="{F3AB1DAE-E354-477C-8B9E-D83E069A3215}" destId="{A8627157-E4FB-4586-B00D-FFA7FD1B8A96}" srcOrd="3" destOrd="0" presId="urn:microsoft.com/office/officeart/2005/8/layout/hierarchy1"/>
    <dgm:cxn modelId="{495DA5A2-C25C-498A-B1EC-DFF68C3ED8E0}" type="presParOf" srcId="{A8627157-E4FB-4586-B00D-FFA7FD1B8A96}" destId="{8318282F-19CA-4010-8D33-67DDC0B3164B}" srcOrd="0" destOrd="0" presId="urn:microsoft.com/office/officeart/2005/8/layout/hierarchy1"/>
    <dgm:cxn modelId="{FFC462C8-4299-485D-94FE-D836EA3D8561}" type="presParOf" srcId="{8318282F-19CA-4010-8D33-67DDC0B3164B}" destId="{EF995AED-E2B7-485A-B109-8A62346F4395}" srcOrd="0" destOrd="0" presId="urn:microsoft.com/office/officeart/2005/8/layout/hierarchy1"/>
    <dgm:cxn modelId="{986F5D77-8778-4E79-A7BC-E183F6AFBE14}" type="presParOf" srcId="{8318282F-19CA-4010-8D33-67DDC0B3164B}" destId="{1A378015-FE2B-4C2B-B1DF-89D9676DAF7B}" srcOrd="1" destOrd="0" presId="urn:microsoft.com/office/officeart/2005/8/layout/hierarchy1"/>
    <dgm:cxn modelId="{E53C9BCC-1A04-4929-BAAA-5CB4A4A010A0}" type="presParOf" srcId="{A8627157-E4FB-4586-B00D-FFA7FD1B8A96}" destId="{06DA7FD1-0510-471F-9A87-1B5256D9120B}" srcOrd="1" destOrd="0" presId="urn:microsoft.com/office/officeart/2005/8/layout/hierarchy1"/>
    <dgm:cxn modelId="{8C3415BA-2D3D-4A76-A923-4CB4EC5A3504}" type="presParOf" srcId="{475A5B10-A8DD-43B5-9985-6C968B790E0B}" destId="{E09DD614-BC3A-4078-87A2-8D47A21DD4AB}" srcOrd="2" destOrd="0" presId="urn:microsoft.com/office/officeart/2005/8/layout/hierarchy1"/>
    <dgm:cxn modelId="{4A4585D9-88E5-40BF-846D-EF5CE3EB5AF0}" type="presParOf" srcId="{475A5B10-A8DD-43B5-9985-6C968B790E0B}" destId="{5737AE83-868B-47E6-A947-32CCC0544AAE}" srcOrd="3" destOrd="0" presId="urn:microsoft.com/office/officeart/2005/8/layout/hierarchy1"/>
    <dgm:cxn modelId="{F0F1533D-B9C6-42D3-865D-40310FC137E8}" type="presParOf" srcId="{5737AE83-868B-47E6-A947-32CCC0544AAE}" destId="{F148BFD2-163C-44F1-B3D7-8B318AE27FC5}" srcOrd="0" destOrd="0" presId="urn:microsoft.com/office/officeart/2005/8/layout/hierarchy1"/>
    <dgm:cxn modelId="{233372D3-AC3C-4272-84CF-000C213E440C}" type="presParOf" srcId="{F148BFD2-163C-44F1-B3D7-8B318AE27FC5}" destId="{D2D7BB0C-E788-447A-A1BC-1E0AF04EF3A8}" srcOrd="0" destOrd="0" presId="urn:microsoft.com/office/officeart/2005/8/layout/hierarchy1"/>
    <dgm:cxn modelId="{CA83F62A-65E6-4749-85E5-5BE450DCE250}" type="presParOf" srcId="{F148BFD2-163C-44F1-B3D7-8B318AE27FC5}" destId="{56E498A3-4611-4030-AF52-B9D2AD71AAF8}" srcOrd="1" destOrd="0" presId="urn:microsoft.com/office/officeart/2005/8/layout/hierarchy1"/>
    <dgm:cxn modelId="{1C66F63B-124F-4A3C-B770-B727715927B7}" type="presParOf" srcId="{5737AE83-868B-47E6-A947-32CCC0544AAE}" destId="{BEED51BF-3834-4A85-BE51-0632664E13E2}" srcOrd="1" destOrd="0" presId="urn:microsoft.com/office/officeart/2005/8/layout/hierarchy1"/>
    <dgm:cxn modelId="{C4572D1A-8139-470B-956D-F9558738C75B}" type="presParOf" srcId="{BEED51BF-3834-4A85-BE51-0632664E13E2}" destId="{080388F1-DF37-4E4E-A6FD-35B75FBD1D94}" srcOrd="0" destOrd="0" presId="urn:microsoft.com/office/officeart/2005/8/layout/hierarchy1"/>
    <dgm:cxn modelId="{1682E11F-AC32-4EAA-B313-DAF33599DBD4}" type="presParOf" srcId="{BEED51BF-3834-4A85-BE51-0632664E13E2}" destId="{B5976268-618D-467C-AA3D-D856C1CE372B}" srcOrd="1" destOrd="0" presId="urn:microsoft.com/office/officeart/2005/8/layout/hierarchy1"/>
    <dgm:cxn modelId="{A680A9AF-CE00-4082-84AA-FE942D623347}" type="presParOf" srcId="{B5976268-618D-467C-AA3D-D856C1CE372B}" destId="{221F174B-B04E-40C8-91F0-027136592230}" srcOrd="0" destOrd="0" presId="urn:microsoft.com/office/officeart/2005/8/layout/hierarchy1"/>
    <dgm:cxn modelId="{DF4E99A8-F4D5-435E-A07A-0821E166AD61}" type="presParOf" srcId="{221F174B-B04E-40C8-91F0-027136592230}" destId="{C085FF4D-D835-4363-9B51-9B5F27121D4A}" srcOrd="0" destOrd="0" presId="urn:microsoft.com/office/officeart/2005/8/layout/hierarchy1"/>
    <dgm:cxn modelId="{ECD96300-E3FC-457C-A71F-F24583B72F85}" type="presParOf" srcId="{221F174B-B04E-40C8-91F0-027136592230}" destId="{7A33645C-5F9B-4D8E-8427-D12C675D6908}" srcOrd="1" destOrd="0" presId="urn:microsoft.com/office/officeart/2005/8/layout/hierarchy1"/>
    <dgm:cxn modelId="{A7B6410A-8F51-4034-B77C-9391D6F271C6}" type="presParOf" srcId="{B5976268-618D-467C-AA3D-D856C1CE372B}" destId="{2918D80C-4610-4D81-A7D9-33A6F882966B}" srcOrd="1" destOrd="0" presId="urn:microsoft.com/office/officeart/2005/8/layout/hierarchy1"/>
    <dgm:cxn modelId="{70957F0C-70C1-4AFB-BFC8-FDCF2BB668C9}" type="presParOf" srcId="{2918D80C-4610-4D81-A7D9-33A6F882966B}" destId="{13F1A6CD-7C7A-4516-BF10-9A9BA9645E20}" srcOrd="0" destOrd="0" presId="urn:microsoft.com/office/officeart/2005/8/layout/hierarchy1"/>
    <dgm:cxn modelId="{AA71FAB7-D434-41C4-97B6-728F8E763662}" type="presParOf" srcId="{2918D80C-4610-4D81-A7D9-33A6F882966B}" destId="{767D43B7-2BA1-4A70-A129-808B260465BB}" srcOrd="1" destOrd="0" presId="urn:microsoft.com/office/officeart/2005/8/layout/hierarchy1"/>
    <dgm:cxn modelId="{446F5741-F63C-400D-AF35-131331273141}" type="presParOf" srcId="{767D43B7-2BA1-4A70-A129-808B260465BB}" destId="{14339C34-C91C-4ACB-B8F9-5B1DC32D860C}" srcOrd="0" destOrd="0" presId="urn:microsoft.com/office/officeart/2005/8/layout/hierarchy1"/>
    <dgm:cxn modelId="{F09A07ED-F4C1-49F8-BB01-461FB70EC20D}" type="presParOf" srcId="{14339C34-C91C-4ACB-B8F9-5B1DC32D860C}" destId="{12D0F0E7-5F14-42BC-AD92-4C23F713C5E8}" srcOrd="0" destOrd="0" presId="urn:microsoft.com/office/officeart/2005/8/layout/hierarchy1"/>
    <dgm:cxn modelId="{E404A3C6-968B-42FB-B219-E72D7AE08775}" type="presParOf" srcId="{14339C34-C91C-4ACB-B8F9-5B1DC32D860C}" destId="{D3D0182A-3F90-40DD-9093-93B0ADEFF7C5}" srcOrd="1" destOrd="0" presId="urn:microsoft.com/office/officeart/2005/8/layout/hierarchy1"/>
    <dgm:cxn modelId="{E601E201-4D44-47BF-A2CB-C2CB073C5D95}" type="presParOf" srcId="{767D43B7-2BA1-4A70-A129-808B260465BB}" destId="{54DE4EF1-D6A8-43B9-BE85-D0EA11208C95}" srcOrd="1" destOrd="0" presId="urn:microsoft.com/office/officeart/2005/8/layout/hierarchy1"/>
    <dgm:cxn modelId="{9EC96284-CFE8-4742-9071-CE089B54374C}" type="presParOf" srcId="{2918D80C-4610-4D81-A7D9-33A6F882966B}" destId="{D856B810-76EB-4C65-B853-81D0D64236F6}" srcOrd="2" destOrd="0" presId="urn:microsoft.com/office/officeart/2005/8/layout/hierarchy1"/>
    <dgm:cxn modelId="{F5EBABC6-A93C-40D0-AEBD-8A89F89E9FFA}" type="presParOf" srcId="{2918D80C-4610-4D81-A7D9-33A6F882966B}" destId="{FD709BEF-9D10-4FDD-93E2-07026306D215}" srcOrd="3" destOrd="0" presId="urn:microsoft.com/office/officeart/2005/8/layout/hierarchy1"/>
    <dgm:cxn modelId="{956870AB-DD79-4BAD-B92C-FD7A55781992}" type="presParOf" srcId="{FD709BEF-9D10-4FDD-93E2-07026306D215}" destId="{A5AE7DC9-20DC-4377-9FD2-87E3F03BEEEC}" srcOrd="0" destOrd="0" presId="urn:microsoft.com/office/officeart/2005/8/layout/hierarchy1"/>
    <dgm:cxn modelId="{19E4B9FF-A02A-4E39-BEFB-C20644F727DB}" type="presParOf" srcId="{A5AE7DC9-20DC-4377-9FD2-87E3F03BEEEC}" destId="{838C0CAE-D502-4DA7-9840-1609C89FC8BB}" srcOrd="0" destOrd="0" presId="urn:microsoft.com/office/officeart/2005/8/layout/hierarchy1"/>
    <dgm:cxn modelId="{D8AD09BA-3B6A-4D0E-9266-274D497B7764}" type="presParOf" srcId="{A5AE7DC9-20DC-4377-9FD2-87E3F03BEEEC}" destId="{E63F81E6-8916-46F5-8107-325793818B88}" srcOrd="1" destOrd="0" presId="urn:microsoft.com/office/officeart/2005/8/layout/hierarchy1"/>
    <dgm:cxn modelId="{0C59CDBF-8F17-4AD6-8991-DDDE7351C261}" type="presParOf" srcId="{FD709BEF-9D10-4FDD-93E2-07026306D215}" destId="{C9C37E7F-577C-414B-BFCD-ACA329F22F65}" srcOrd="1" destOrd="0" presId="urn:microsoft.com/office/officeart/2005/8/layout/hierarchy1"/>
    <dgm:cxn modelId="{9DFB397C-BC35-4304-812D-AF728AE16643}" type="presParOf" srcId="{2918D80C-4610-4D81-A7D9-33A6F882966B}" destId="{41207D87-69D9-4766-A396-99423F39F341}" srcOrd="4" destOrd="0" presId="urn:microsoft.com/office/officeart/2005/8/layout/hierarchy1"/>
    <dgm:cxn modelId="{D1A4D3C8-4018-4400-961B-49429A2351D8}" type="presParOf" srcId="{2918D80C-4610-4D81-A7D9-33A6F882966B}" destId="{3E0EFA2C-27E4-437C-9FEA-BDF06045CDB6}" srcOrd="5" destOrd="0" presId="urn:microsoft.com/office/officeart/2005/8/layout/hierarchy1"/>
    <dgm:cxn modelId="{4BF9D8BD-2E85-4886-BF0E-FF8025C45EDA}" type="presParOf" srcId="{3E0EFA2C-27E4-437C-9FEA-BDF06045CDB6}" destId="{2FBE3C2E-26D0-4DC4-82F6-C81269E6CFC8}" srcOrd="0" destOrd="0" presId="urn:microsoft.com/office/officeart/2005/8/layout/hierarchy1"/>
    <dgm:cxn modelId="{2FE13B16-CF62-4363-9CE0-C162A5800F66}" type="presParOf" srcId="{2FBE3C2E-26D0-4DC4-82F6-C81269E6CFC8}" destId="{79F81BC8-AD99-453D-A5FA-FBAA51A1927A}" srcOrd="0" destOrd="0" presId="urn:microsoft.com/office/officeart/2005/8/layout/hierarchy1"/>
    <dgm:cxn modelId="{D989FFF3-C5FC-455F-AC7D-A1CC0E9E36FD}" type="presParOf" srcId="{2FBE3C2E-26D0-4DC4-82F6-C81269E6CFC8}" destId="{E172C88D-B56D-4941-A184-77AB36BAC87D}" srcOrd="1" destOrd="0" presId="urn:microsoft.com/office/officeart/2005/8/layout/hierarchy1"/>
    <dgm:cxn modelId="{42DD2478-7568-4FCE-9CA8-B21FA09A0909}" type="presParOf" srcId="{3E0EFA2C-27E4-437C-9FEA-BDF06045CDB6}" destId="{5A62AB4C-1F40-4C38-9EFF-1F1C41E14C18}" srcOrd="1" destOrd="0" presId="urn:microsoft.com/office/officeart/2005/8/layout/hierarchy1"/>
    <dgm:cxn modelId="{1216BD34-99B5-4568-A106-40ED05BC2463}" type="presParOf" srcId="{BEED51BF-3834-4A85-BE51-0632664E13E2}" destId="{42AB654D-8727-4760-B0C3-B7254B3B14A8}" srcOrd="2" destOrd="0" presId="urn:microsoft.com/office/officeart/2005/8/layout/hierarchy1"/>
    <dgm:cxn modelId="{6575599F-F064-4499-A167-97675A1E5C65}" type="presParOf" srcId="{BEED51BF-3834-4A85-BE51-0632664E13E2}" destId="{0B1FBC20-F44B-415A-8D4E-F223620ABEA8}" srcOrd="3" destOrd="0" presId="urn:microsoft.com/office/officeart/2005/8/layout/hierarchy1"/>
    <dgm:cxn modelId="{F0067A05-4F98-4C52-9D1D-DB1A3A2E933E}" type="presParOf" srcId="{0B1FBC20-F44B-415A-8D4E-F223620ABEA8}" destId="{B0228538-2AEB-4599-9165-4D5CABDCCEB3}" srcOrd="0" destOrd="0" presId="urn:microsoft.com/office/officeart/2005/8/layout/hierarchy1"/>
    <dgm:cxn modelId="{7D87FE4E-5C10-4A28-BA3C-669AE176774D}" type="presParOf" srcId="{B0228538-2AEB-4599-9165-4D5CABDCCEB3}" destId="{DC2EEE35-D267-4B48-81AA-72F1815F3F12}" srcOrd="0" destOrd="0" presId="urn:microsoft.com/office/officeart/2005/8/layout/hierarchy1"/>
    <dgm:cxn modelId="{662B8E25-3B10-4024-842E-1149D84DBB97}" type="presParOf" srcId="{B0228538-2AEB-4599-9165-4D5CABDCCEB3}" destId="{F0F7EE28-7F7A-401C-B64D-64693CE579CB}" srcOrd="1" destOrd="0" presId="urn:microsoft.com/office/officeart/2005/8/layout/hierarchy1"/>
    <dgm:cxn modelId="{7841C8B7-56B2-41E8-A919-238BA4DE0C76}" type="presParOf" srcId="{0B1FBC20-F44B-415A-8D4E-F223620ABEA8}" destId="{E5C024EB-938F-439F-9580-D7630651D9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782EB-D95C-4C80-9E93-8B11A250D473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AA3782-0999-4B7A-8077-54A81491C5AC}">
      <dgm:prSet phldrT="[Text]"/>
      <dgm:spPr/>
      <dgm:t>
        <a:bodyPr/>
        <a:lstStyle/>
        <a:p>
          <a:r>
            <a:rPr lang="bn-IN" dirty="0" smtClean="0"/>
            <a:t>আইন মান্য করার কারণ</a:t>
          </a:r>
          <a:endParaRPr lang="en-US" dirty="0"/>
        </a:p>
      </dgm:t>
    </dgm:pt>
    <dgm:pt modelId="{D07E72F4-3C7E-433F-8417-B005E05D77DE}" type="parTrans" cxnId="{E561CA08-E71C-4F1B-9BE3-6D576C50C5E8}">
      <dgm:prSet/>
      <dgm:spPr/>
      <dgm:t>
        <a:bodyPr/>
        <a:lstStyle/>
        <a:p>
          <a:endParaRPr lang="en-US"/>
        </a:p>
      </dgm:t>
    </dgm:pt>
    <dgm:pt modelId="{7B6E9AAB-A563-485F-8D1B-51A89E5C750F}" type="sibTrans" cxnId="{E561CA08-E71C-4F1B-9BE3-6D576C50C5E8}">
      <dgm:prSet/>
      <dgm:spPr/>
      <dgm:t>
        <a:bodyPr/>
        <a:lstStyle/>
        <a:p>
          <a:endParaRPr lang="en-US"/>
        </a:p>
      </dgm:t>
    </dgm:pt>
    <dgm:pt modelId="{2BBF6454-5A05-4F79-A996-322F076C82FA}">
      <dgm:prSet phldrT="[Text]"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66A1B16C-3B02-42C7-9AC8-30C20F2AD9D3}" type="parTrans" cxnId="{0AB19FA8-1969-4BBF-8577-4D02C946375B}">
      <dgm:prSet/>
      <dgm:spPr/>
      <dgm:t>
        <a:bodyPr/>
        <a:lstStyle/>
        <a:p>
          <a:endParaRPr lang="en-US"/>
        </a:p>
      </dgm:t>
    </dgm:pt>
    <dgm:pt modelId="{AE9019B8-8D92-4F2F-BE60-1C26E13BC095}" type="sibTrans" cxnId="{0AB19FA8-1969-4BBF-8577-4D02C946375B}">
      <dgm:prSet/>
      <dgm:spPr/>
      <dgm:t>
        <a:bodyPr/>
        <a:lstStyle/>
        <a:p>
          <a:endParaRPr lang="en-US"/>
        </a:p>
      </dgm:t>
    </dgm:pt>
    <dgm:pt modelId="{91017C14-4F4C-4B42-A4D6-B38611FD9542}">
      <dgm:prSet phldrT="[Text]"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C5C211C7-6436-494D-B268-398D871F71ED}" type="parTrans" cxnId="{5CEFAF3E-B495-4BCF-8488-CBA0253C5174}">
      <dgm:prSet/>
      <dgm:spPr/>
      <dgm:t>
        <a:bodyPr/>
        <a:lstStyle/>
        <a:p>
          <a:endParaRPr lang="en-US"/>
        </a:p>
      </dgm:t>
    </dgm:pt>
    <dgm:pt modelId="{4CA000DF-C8DB-4C24-B3BB-9878BE158C36}" type="sibTrans" cxnId="{5CEFAF3E-B495-4BCF-8488-CBA0253C5174}">
      <dgm:prSet/>
      <dgm:spPr/>
      <dgm:t>
        <a:bodyPr/>
        <a:lstStyle/>
        <a:p>
          <a:endParaRPr lang="en-US"/>
        </a:p>
      </dgm:t>
    </dgm:pt>
    <dgm:pt modelId="{548DC47D-77A8-40B4-8013-B9787ACD6C12}">
      <dgm:prSet phldrT="[Text]"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86CB5224-E42E-430C-A27B-ABD25849B941}" type="parTrans" cxnId="{9C2FD475-E942-46FC-947C-A2930DB0BA2D}">
      <dgm:prSet/>
      <dgm:spPr/>
      <dgm:t>
        <a:bodyPr/>
        <a:lstStyle/>
        <a:p>
          <a:endParaRPr lang="en-US"/>
        </a:p>
      </dgm:t>
    </dgm:pt>
    <dgm:pt modelId="{02238DFC-78C0-43EE-AFD6-D9215F05329F}" type="sibTrans" cxnId="{9C2FD475-E942-46FC-947C-A2930DB0BA2D}">
      <dgm:prSet/>
      <dgm:spPr/>
      <dgm:t>
        <a:bodyPr/>
        <a:lstStyle/>
        <a:p>
          <a:endParaRPr lang="en-US"/>
        </a:p>
      </dgm:t>
    </dgm:pt>
    <dgm:pt modelId="{794C95CC-6528-4F2D-AAB9-C6D22678A4D3}">
      <dgm:prSet phldrT="[Text]"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F17CECEA-6186-4041-9BF5-3E007A2FA8C7}" type="parTrans" cxnId="{B2D02CF6-59F8-4DBE-B32B-3E284B067CCB}">
      <dgm:prSet/>
      <dgm:spPr/>
      <dgm:t>
        <a:bodyPr/>
        <a:lstStyle/>
        <a:p>
          <a:endParaRPr lang="en-US"/>
        </a:p>
      </dgm:t>
    </dgm:pt>
    <dgm:pt modelId="{C3A14503-7892-4B2D-ADE6-5526D5951427}" type="sibTrans" cxnId="{B2D02CF6-59F8-4DBE-B32B-3E284B067CCB}">
      <dgm:prSet/>
      <dgm:spPr/>
      <dgm:t>
        <a:bodyPr/>
        <a:lstStyle/>
        <a:p>
          <a:endParaRPr lang="en-US"/>
        </a:p>
      </dgm:t>
    </dgm:pt>
    <dgm:pt modelId="{44656215-5D21-4E00-B755-EFAD58659C70}">
      <dgm:prSet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0BD566EF-AC8F-414F-849A-6A3C01A0BED2}" type="parTrans" cxnId="{613BDBD1-CB7F-452F-985B-C2F0A9A33A00}">
      <dgm:prSet/>
      <dgm:spPr/>
      <dgm:t>
        <a:bodyPr/>
        <a:lstStyle/>
        <a:p>
          <a:endParaRPr lang="en-US"/>
        </a:p>
      </dgm:t>
    </dgm:pt>
    <dgm:pt modelId="{BA261E92-9E6D-4D88-8DFC-A636366A1701}" type="sibTrans" cxnId="{613BDBD1-CB7F-452F-985B-C2F0A9A33A00}">
      <dgm:prSet/>
      <dgm:spPr/>
      <dgm:t>
        <a:bodyPr/>
        <a:lstStyle/>
        <a:p>
          <a:endParaRPr lang="en-US"/>
        </a:p>
      </dgm:t>
    </dgm:pt>
    <dgm:pt modelId="{7DE50F4B-8FD6-427A-82C8-14F7B0D1D8CF}">
      <dgm:prSet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2D9BA798-4872-401F-9E61-FB1C0DC9AC5B}" type="parTrans" cxnId="{CF112826-0461-4684-AD42-ADD7AA47D467}">
      <dgm:prSet/>
      <dgm:spPr/>
      <dgm:t>
        <a:bodyPr/>
        <a:lstStyle/>
        <a:p>
          <a:endParaRPr lang="en-US"/>
        </a:p>
      </dgm:t>
    </dgm:pt>
    <dgm:pt modelId="{644DC4A3-6A71-48C6-8446-79DE6B8FD132}" type="sibTrans" cxnId="{CF112826-0461-4684-AD42-ADD7AA47D467}">
      <dgm:prSet/>
      <dgm:spPr/>
      <dgm:t>
        <a:bodyPr/>
        <a:lstStyle/>
        <a:p>
          <a:endParaRPr lang="en-US"/>
        </a:p>
      </dgm:t>
    </dgm:pt>
    <dgm:pt modelId="{814EAB46-FCEE-445E-89A9-7AC2F062763F}">
      <dgm:prSet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91556A43-52F1-414B-A358-6B2A3795934B}" type="parTrans" cxnId="{97B6D3F7-2EDE-4259-B295-367E3A3D47E4}">
      <dgm:prSet/>
      <dgm:spPr/>
      <dgm:t>
        <a:bodyPr/>
        <a:lstStyle/>
        <a:p>
          <a:endParaRPr lang="en-US"/>
        </a:p>
      </dgm:t>
    </dgm:pt>
    <dgm:pt modelId="{AF4C87F8-EE70-4AED-BAB9-BDE138AA284B}" type="sibTrans" cxnId="{97B6D3F7-2EDE-4259-B295-367E3A3D47E4}">
      <dgm:prSet/>
      <dgm:spPr/>
      <dgm:t>
        <a:bodyPr/>
        <a:lstStyle/>
        <a:p>
          <a:endParaRPr lang="en-US"/>
        </a:p>
      </dgm:t>
    </dgm:pt>
    <dgm:pt modelId="{2A8D4523-DD64-4ED8-AAE7-E3E8DD7DA525}">
      <dgm:prSet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0D385A31-FA95-4884-B342-38D42CDD7E40}" type="parTrans" cxnId="{1DA1ADF6-A6BF-46B4-9CAD-B6FAA172D586}">
      <dgm:prSet/>
      <dgm:spPr/>
      <dgm:t>
        <a:bodyPr/>
        <a:lstStyle/>
        <a:p>
          <a:endParaRPr lang="en-US"/>
        </a:p>
      </dgm:t>
    </dgm:pt>
    <dgm:pt modelId="{8D712051-1904-4145-90DA-BA9EDD4515DF}" type="sibTrans" cxnId="{1DA1ADF6-A6BF-46B4-9CAD-B6FAA172D586}">
      <dgm:prSet/>
      <dgm:spPr/>
      <dgm:t>
        <a:bodyPr/>
        <a:lstStyle/>
        <a:p>
          <a:endParaRPr lang="en-US"/>
        </a:p>
      </dgm:t>
    </dgm:pt>
    <dgm:pt modelId="{F7C7C418-6360-45C7-8179-48CFED5AD7BD}">
      <dgm:prSet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DA0AE381-873C-454E-A6B8-7AAF77812219}" type="parTrans" cxnId="{D9A07A74-A849-44CE-A895-FCF8CC1803AC}">
      <dgm:prSet/>
      <dgm:spPr/>
      <dgm:t>
        <a:bodyPr/>
        <a:lstStyle/>
        <a:p>
          <a:endParaRPr lang="en-US"/>
        </a:p>
      </dgm:t>
    </dgm:pt>
    <dgm:pt modelId="{BC9B631B-1B54-482D-8A0A-953574B2A976}" type="sibTrans" cxnId="{D9A07A74-A849-44CE-A895-FCF8CC1803AC}">
      <dgm:prSet/>
      <dgm:spPr/>
      <dgm:t>
        <a:bodyPr/>
        <a:lstStyle/>
        <a:p>
          <a:endParaRPr lang="en-US"/>
        </a:p>
      </dgm:t>
    </dgm:pt>
    <dgm:pt modelId="{68D036CF-8954-40E4-994C-1A3E15C44D43}">
      <dgm:prSet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015D1F6F-7B5C-4A18-A934-52E4E4F6AC09}" type="parTrans" cxnId="{A7A95DBC-3A7C-4BA5-9C4A-5FE852E74352}">
      <dgm:prSet/>
      <dgm:spPr/>
      <dgm:t>
        <a:bodyPr/>
        <a:lstStyle/>
        <a:p>
          <a:endParaRPr lang="en-US"/>
        </a:p>
      </dgm:t>
    </dgm:pt>
    <dgm:pt modelId="{41EE033D-51B2-445A-A19D-DE0E4698B557}" type="sibTrans" cxnId="{A7A95DBC-3A7C-4BA5-9C4A-5FE852E74352}">
      <dgm:prSet/>
      <dgm:spPr/>
      <dgm:t>
        <a:bodyPr/>
        <a:lstStyle/>
        <a:p>
          <a:endParaRPr lang="en-US"/>
        </a:p>
      </dgm:t>
    </dgm:pt>
    <dgm:pt modelId="{C02F05B9-ABBC-46E4-A9FB-4107B6A8DDA4}">
      <dgm:prSet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CF676669-09FD-4502-85C8-90DA67181153}" type="parTrans" cxnId="{A0C498DA-245A-4FCB-AB63-31B24B7357E4}">
      <dgm:prSet/>
      <dgm:spPr/>
      <dgm:t>
        <a:bodyPr/>
        <a:lstStyle/>
        <a:p>
          <a:endParaRPr lang="en-US"/>
        </a:p>
      </dgm:t>
    </dgm:pt>
    <dgm:pt modelId="{BA9E0D6B-26F6-4EB5-9E20-E1F04ECFDA35}" type="sibTrans" cxnId="{A0C498DA-245A-4FCB-AB63-31B24B7357E4}">
      <dgm:prSet/>
      <dgm:spPr/>
      <dgm:t>
        <a:bodyPr/>
        <a:lstStyle/>
        <a:p>
          <a:endParaRPr lang="en-US"/>
        </a:p>
      </dgm:t>
    </dgm:pt>
    <dgm:pt modelId="{E380412D-CBDC-434A-92C0-823F8DDFAF5E}">
      <dgm:prSet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1F2E8663-9889-48D3-828F-E09510F56EC3}" type="parTrans" cxnId="{5E73DCEA-86AB-47F1-8810-2E15F77D6772}">
      <dgm:prSet/>
      <dgm:spPr/>
      <dgm:t>
        <a:bodyPr/>
        <a:lstStyle/>
        <a:p>
          <a:endParaRPr lang="en-US"/>
        </a:p>
      </dgm:t>
    </dgm:pt>
    <dgm:pt modelId="{197C6025-D275-4FBA-95DE-317B3507460D}" type="sibTrans" cxnId="{5E73DCEA-86AB-47F1-8810-2E15F77D6772}">
      <dgm:prSet/>
      <dgm:spPr/>
      <dgm:t>
        <a:bodyPr/>
        <a:lstStyle/>
        <a:p>
          <a:endParaRPr lang="en-US"/>
        </a:p>
      </dgm:t>
    </dgm:pt>
    <dgm:pt modelId="{40A84DBF-6892-4A67-975C-2DB825B6889A}" type="pres">
      <dgm:prSet presAssocID="{88C782EB-D95C-4C80-9E93-8B11A250D4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9D17A-8B28-4652-8206-0DE036F9A41B}" type="pres">
      <dgm:prSet presAssocID="{2BAA3782-0999-4B7A-8077-54A81491C5AC}" presName="centerShape" presStyleLbl="node0" presStyleIdx="0" presStyleCnt="1" custScaleX="226449" custScaleY="233997"/>
      <dgm:spPr/>
      <dgm:t>
        <a:bodyPr/>
        <a:lstStyle/>
        <a:p>
          <a:endParaRPr lang="en-US"/>
        </a:p>
      </dgm:t>
    </dgm:pt>
    <dgm:pt modelId="{54161CE9-BC84-4F49-B0DA-B9A52A8D68EF}" type="pres">
      <dgm:prSet presAssocID="{66A1B16C-3B02-42C7-9AC8-30C20F2AD9D3}" presName="parTrans" presStyleLbl="sibTrans2D1" presStyleIdx="0" presStyleCnt="12"/>
      <dgm:spPr/>
      <dgm:t>
        <a:bodyPr/>
        <a:lstStyle/>
        <a:p>
          <a:endParaRPr lang="en-US"/>
        </a:p>
      </dgm:t>
    </dgm:pt>
    <dgm:pt modelId="{124D4DFF-691C-41DF-A91B-4DCB287E2B09}" type="pres">
      <dgm:prSet presAssocID="{66A1B16C-3B02-42C7-9AC8-30C20F2AD9D3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655CE3DF-53D6-47D9-BA5E-4843E646E401}" type="pres">
      <dgm:prSet presAssocID="{2BBF6454-5A05-4F79-A996-322F076C82F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24412-9A4B-4A27-AC3A-8CEAACEA56AD}" type="pres">
      <dgm:prSet presAssocID="{2D9BA798-4872-401F-9E61-FB1C0DC9AC5B}" presName="parTrans" presStyleLbl="sibTrans2D1" presStyleIdx="1" presStyleCnt="12"/>
      <dgm:spPr/>
      <dgm:t>
        <a:bodyPr/>
        <a:lstStyle/>
        <a:p>
          <a:endParaRPr lang="en-US"/>
        </a:p>
      </dgm:t>
    </dgm:pt>
    <dgm:pt modelId="{32481ADB-4C11-43DF-B1BB-60FE0240D5F7}" type="pres">
      <dgm:prSet presAssocID="{2D9BA798-4872-401F-9E61-FB1C0DC9AC5B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BF5BE63E-8D61-40F9-912A-725D754A6BBA}" type="pres">
      <dgm:prSet presAssocID="{7DE50F4B-8FD6-427A-82C8-14F7B0D1D8CF}" presName="node" presStyleLbl="node1" presStyleIdx="1" presStyleCnt="12" custScaleX="97171" custScaleY="92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A0322-0A16-43EE-923F-9118BCDC96B1}" type="pres">
      <dgm:prSet presAssocID="{0D385A31-FA95-4884-B342-38D42CDD7E40}" presName="parTrans" presStyleLbl="sibTrans2D1" presStyleIdx="2" presStyleCnt="12"/>
      <dgm:spPr/>
      <dgm:t>
        <a:bodyPr/>
        <a:lstStyle/>
        <a:p>
          <a:endParaRPr lang="en-US"/>
        </a:p>
      </dgm:t>
    </dgm:pt>
    <dgm:pt modelId="{364EC834-C440-4916-B79C-97F3C207902F}" type="pres">
      <dgm:prSet presAssocID="{0D385A31-FA95-4884-B342-38D42CDD7E40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26761AC7-D90A-41B2-9E03-BAB47D8BD96A}" type="pres">
      <dgm:prSet presAssocID="{2A8D4523-DD64-4ED8-AAE7-E3E8DD7DA525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7BC44-D092-40B3-AACC-8B87D6CF8CB1}" type="pres">
      <dgm:prSet presAssocID="{015D1F6F-7B5C-4A18-A934-52E4E4F6AC09}" presName="parTrans" presStyleLbl="sibTrans2D1" presStyleIdx="3" presStyleCnt="12"/>
      <dgm:spPr/>
      <dgm:t>
        <a:bodyPr/>
        <a:lstStyle/>
        <a:p>
          <a:endParaRPr lang="en-US"/>
        </a:p>
      </dgm:t>
    </dgm:pt>
    <dgm:pt modelId="{88204B88-D13E-4B61-908B-71FC41CE10E4}" type="pres">
      <dgm:prSet presAssocID="{015D1F6F-7B5C-4A18-A934-52E4E4F6AC09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D08DD105-D55D-49C1-A2BF-CA913A64087B}" type="pres">
      <dgm:prSet presAssocID="{68D036CF-8954-40E4-994C-1A3E15C44D4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EEE5A-E27C-40F2-B9B0-A773E23A483C}" type="pres">
      <dgm:prSet presAssocID="{1F2E8663-9889-48D3-828F-E09510F56EC3}" presName="parTrans" presStyleLbl="sibTrans2D1" presStyleIdx="4" presStyleCnt="12"/>
      <dgm:spPr/>
      <dgm:t>
        <a:bodyPr/>
        <a:lstStyle/>
        <a:p>
          <a:endParaRPr lang="en-US"/>
        </a:p>
      </dgm:t>
    </dgm:pt>
    <dgm:pt modelId="{9B4593CC-7C7B-4A3E-9F9B-AA64DBAB4013}" type="pres">
      <dgm:prSet presAssocID="{1F2E8663-9889-48D3-828F-E09510F56EC3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956DCFA7-34DA-4A12-9287-87CC75538F8B}" type="pres">
      <dgm:prSet presAssocID="{E380412D-CBDC-434A-92C0-823F8DDFAF5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1075A-DA46-45A7-8A06-705AAF495C05}" type="pres">
      <dgm:prSet presAssocID="{DA0AE381-873C-454E-A6B8-7AAF77812219}" presName="parTrans" presStyleLbl="sibTrans2D1" presStyleIdx="5" presStyleCnt="12"/>
      <dgm:spPr/>
      <dgm:t>
        <a:bodyPr/>
        <a:lstStyle/>
        <a:p>
          <a:endParaRPr lang="en-US"/>
        </a:p>
      </dgm:t>
    </dgm:pt>
    <dgm:pt modelId="{F44BC84F-0B99-4DB6-A20C-FF12BCCFDB2A}" type="pres">
      <dgm:prSet presAssocID="{DA0AE381-873C-454E-A6B8-7AAF77812219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7508511A-C71C-4289-9F68-ABEC3B005F29}" type="pres">
      <dgm:prSet presAssocID="{F7C7C418-6360-45C7-8179-48CFED5AD7BD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BF768-ADAA-40E4-80C3-3C284D2C10FD}" type="pres">
      <dgm:prSet presAssocID="{CF676669-09FD-4502-85C8-90DA67181153}" presName="parTrans" presStyleLbl="sibTrans2D1" presStyleIdx="6" presStyleCnt="12"/>
      <dgm:spPr/>
      <dgm:t>
        <a:bodyPr/>
        <a:lstStyle/>
        <a:p>
          <a:endParaRPr lang="en-US"/>
        </a:p>
      </dgm:t>
    </dgm:pt>
    <dgm:pt modelId="{FF93E5D2-11EC-48F4-ADB1-031285BC22A0}" type="pres">
      <dgm:prSet presAssocID="{CF676669-09FD-4502-85C8-90DA67181153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5260569F-8B64-48BD-81E3-263812DD33A4}" type="pres">
      <dgm:prSet presAssocID="{C02F05B9-ABBC-46E4-A9FB-4107B6A8DDA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35386-FBF1-4544-9BB1-E5B1CF3C674E}" type="pres">
      <dgm:prSet presAssocID="{91556A43-52F1-414B-A358-6B2A3795934B}" presName="parTrans" presStyleLbl="sibTrans2D1" presStyleIdx="7" presStyleCnt="12"/>
      <dgm:spPr/>
      <dgm:t>
        <a:bodyPr/>
        <a:lstStyle/>
        <a:p>
          <a:endParaRPr lang="en-US"/>
        </a:p>
      </dgm:t>
    </dgm:pt>
    <dgm:pt modelId="{5665A1D5-AD76-4A22-AE8A-E1B660EA5188}" type="pres">
      <dgm:prSet presAssocID="{91556A43-52F1-414B-A358-6B2A3795934B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25184699-61EF-45BD-A31E-305EF69D3036}" type="pres">
      <dgm:prSet presAssocID="{814EAB46-FCEE-445E-89A9-7AC2F062763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D95E5-3E69-4C93-9180-22A8CB89E8CA}" type="pres">
      <dgm:prSet presAssocID="{0BD566EF-AC8F-414F-849A-6A3C01A0BED2}" presName="parTrans" presStyleLbl="sibTrans2D1" presStyleIdx="8" presStyleCnt="12"/>
      <dgm:spPr/>
      <dgm:t>
        <a:bodyPr/>
        <a:lstStyle/>
        <a:p>
          <a:endParaRPr lang="en-US"/>
        </a:p>
      </dgm:t>
    </dgm:pt>
    <dgm:pt modelId="{6560A5C5-BE5A-4E16-B6CC-5F13F7E26D09}" type="pres">
      <dgm:prSet presAssocID="{0BD566EF-AC8F-414F-849A-6A3C01A0BED2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A3B8A3E6-84B8-4A60-ABCC-1487B16B2010}" type="pres">
      <dgm:prSet presAssocID="{44656215-5D21-4E00-B755-EFAD58659C7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644B1-D5A4-4FAC-91EF-38DDB43C1CA7}" type="pres">
      <dgm:prSet presAssocID="{C5C211C7-6436-494D-B268-398D871F71ED}" presName="parTrans" presStyleLbl="sibTrans2D1" presStyleIdx="9" presStyleCnt="12"/>
      <dgm:spPr/>
      <dgm:t>
        <a:bodyPr/>
        <a:lstStyle/>
        <a:p>
          <a:endParaRPr lang="en-US"/>
        </a:p>
      </dgm:t>
    </dgm:pt>
    <dgm:pt modelId="{9976F4C4-FEC6-42CF-9994-C01243E74B23}" type="pres">
      <dgm:prSet presAssocID="{C5C211C7-6436-494D-B268-398D871F71ED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90F412CD-2FC4-4B20-9820-6D658335AF61}" type="pres">
      <dgm:prSet presAssocID="{91017C14-4F4C-4B42-A4D6-B38611FD954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4C605-FB95-4A4D-AFF1-854E937C301A}" type="pres">
      <dgm:prSet presAssocID="{86CB5224-E42E-430C-A27B-ABD25849B941}" presName="parTrans" presStyleLbl="sibTrans2D1" presStyleIdx="10" presStyleCnt="12"/>
      <dgm:spPr/>
      <dgm:t>
        <a:bodyPr/>
        <a:lstStyle/>
        <a:p>
          <a:endParaRPr lang="en-US"/>
        </a:p>
      </dgm:t>
    </dgm:pt>
    <dgm:pt modelId="{1DCD96F1-FA4D-4D70-A910-305DD875F4F3}" type="pres">
      <dgm:prSet presAssocID="{86CB5224-E42E-430C-A27B-ABD25849B941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6B05D762-FCB9-4E01-B95B-3D7B3E9FD542}" type="pres">
      <dgm:prSet presAssocID="{548DC47D-77A8-40B4-8013-B9787ACD6C12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25B99-71A2-45CE-928F-9327CA2DAAC7}" type="pres">
      <dgm:prSet presAssocID="{F17CECEA-6186-4041-9BF5-3E007A2FA8C7}" presName="parTrans" presStyleLbl="sibTrans2D1" presStyleIdx="11" presStyleCnt="12"/>
      <dgm:spPr/>
      <dgm:t>
        <a:bodyPr/>
        <a:lstStyle/>
        <a:p>
          <a:endParaRPr lang="en-US"/>
        </a:p>
      </dgm:t>
    </dgm:pt>
    <dgm:pt modelId="{0A036429-899E-4722-A666-2A579CB26968}" type="pres">
      <dgm:prSet presAssocID="{F17CECEA-6186-4041-9BF5-3E007A2FA8C7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923FBB7A-6F09-4AD1-B2D3-490A0A326F7C}" type="pres">
      <dgm:prSet presAssocID="{794C95CC-6528-4F2D-AAB9-C6D22678A4D3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12134-010D-4BD4-BB18-BD7B5E3EA260}" type="presOf" srcId="{DA0AE381-873C-454E-A6B8-7AAF77812219}" destId="{F44BC84F-0B99-4DB6-A20C-FF12BCCFDB2A}" srcOrd="1" destOrd="0" presId="urn:microsoft.com/office/officeart/2005/8/layout/radial5"/>
    <dgm:cxn modelId="{A7A95DBC-3A7C-4BA5-9C4A-5FE852E74352}" srcId="{2BAA3782-0999-4B7A-8077-54A81491C5AC}" destId="{68D036CF-8954-40E4-994C-1A3E15C44D43}" srcOrd="3" destOrd="0" parTransId="{015D1F6F-7B5C-4A18-A934-52E4E4F6AC09}" sibTransId="{41EE033D-51B2-445A-A19D-DE0E4698B557}"/>
    <dgm:cxn modelId="{5E73DCEA-86AB-47F1-8810-2E15F77D6772}" srcId="{2BAA3782-0999-4B7A-8077-54A81491C5AC}" destId="{E380412D-CBDC-434A-92C0-823F8DDFAF5E}" srcOrd="4" destOrd="0" parTransId="{1F2E8663-9889-48D3-828F-E09510F56EC3}" sibTransId="{197C6025-D275-4FBA-95DE-317B3507460D}"/>
    <dgm:cxn modelId="{0AB19FA8-1969-4BBF-8577-4D02C946375B}" srcId="{2BAA3782-0999-4B7A-8077-54A81491C5AC}" destId="{2BBF6454-5A05-4F79-A996-322F076C82FA}" srcOrd="0" destOrd="0" parTransId="{66A1B16C-3B02-42C7-9AC8-30C20F2AD9D3}" sibTransId="{AE9019B8-8D92-4F2F-BE60-1C26E13BC095}"/>
    <dgm:cxn modelId="{846A5E98-4F57-4D36-A806-650147284FE7}" type="presOf" srcId="{CF676669-09FD-4502-85C8-90DA67181153}" destId="{7E9BF768-ADAA-40E4-80C3-3C284D2C10FD}" srcOrd="0" destOrd="0" presId="urn:microsoft.com/office/officeart/2005/8/layout/radial5"/>
    <dgm:cxn modelId="{9C8BA547-DAD0-4693-B4B4-7471D2312A30}" type="presOf" srcId="{44656215-5D21-4E00-B755-EFAD58659C70}" destId="{A3B8A3E6-84B8-4A60-ABCC-1487B16B2010}" srcOrd="0" destOrd="0" presId="urn:microsoft.com/office/officeart/2005/8/layout/radial5"/>
    <dgm:cxn modelId="{29D07A20-BBAD-4423-9068-1354FB2C1AC2}" type="presOf" srcId="{E380412D-CBDC-434A-92C0-823F8DDFAF5E}" destId="{956DCFA7-34DA-4A12-9287-87CC75538F8B}" srcOrd="0" destOrd="0" presId="urn:microsoft.com/office/officeart/2005/8/layout/radial5"/>
    <dgm:cxn modelId="{C8CBF433-8C9A-4680-9CAB-8C01D641102F}" type="presOf" srcId="{F17CECEA-6186-4041-9BF5-3E007A2FA8C7}" destId="{04F25B99-71A2-45CE-928F-9327CA2DAAC7}" srcOrd="0" destOrd="0" presId="urn:microsoft.com/office/officeart/2005/8/layout/radial5"/>
    <dgm:cxn modelId="{E2817F4B-4702-4A64-B32F-E3B5E711C5C4}" type="presOf" srcId="{814EAB46-FCEE-445E-89A9-7AC2F062763F}" destId="{25184699-61EF-45BD-A31E-305EF69D3036}" srcOrd="0" destOrd="0" presId="urn:microsoft.com/office/officeart/2005/8/layout/radial5"/>
    <dgm:cxn modelId="{00C3F79D-E35E-4806-AD57-5620EB52EE08}" type="presOf" srcId="{1F2E8663-9889-48D3-828F-E09510F56EC3}" destId="{516EEE5A-E27C-40F2-B9B0-A773E23A483C}" srcOrd="0" destOrd="0" presId="urn:microsoft.com/office/officeart/2005/8/layout/radial5"/>
    <dgm:cxn modelId="{2A416977-4898-4EE4-8A63-8E160A3A5BF4}" type="presOf" srcId="{C5C211C7-6436-494D-B268-398D871F71ED}" destId="{4D5644B1-D5A4-4FAC-91EF-38DDB43C1CA7}" srcOrd="0" destOrd="0" presId="urn:microsoft.com/office/officeart/2005/8/layout/radial5"/>
    <dgm:cxn modelId="{69293661-14B5-4B23-AB3C-F365476A9D76}" type="presOf" srcId="{2A8D4523-DD64-4ED8-AAE7-E3E8DD7DA525}" destId="{26761AC7-D90A-41B2-9E03-BAB47D8BD96A}" srcOrd="0" destOrd="0" presId="urn:microsoft.com/office/officeart/2005/8/layout/radial5"/>
    <dgm:cxn modelId="{5416EA7A-E9EA-46C8-9941-11DF7EF8804A}" type="presOf" srcId="{C5C211C7-6436-494D-B268-398D871F71ED}" destId="{9976F4C4-FEC6-42CF-9994-C01243E74B23}" srcOrd="1" destOrd="0" presId="urn:microsoft.com/office/officeart/2005/8/layout/radial5"/>
    <dgm:cxn modelId="{5CEFAF3E-B495-4BCF-8488-CBA0253C5174}" srcId="{2BAA3782-0999-4B7A-8077-54A81491C5AC}" destId="{91017C14-4F4C-4B42-A4D6-B38611FD9542}" srcOrd="9" destOrd="0" parTransId="{C5C211C7-6436-494D-B268-398D871F71ED}" sibTransId="{4CA000DF-C8DB-4C24-B3BB-9878BE158C36}"/>
    <dgm:cxn modelId="{20F36DF0-DF78-47B9-BD1D-742423F9C002}" type="presOf" srcId="{0BD566EF-AC8F-414F-849A-6A3C01A0BED2}" destId="{39DD95E5-3E69-4C93-9180-22A8CB89E8CA}" srcOrd="0" destOrd="0" presId="urn:microsoft.com/office/officeart/2005/8/layout/radial5"/>
    <dgm:cxn modelId="{BA4F5E38-7BC5-4AF2-AD59-BBF17BB5DDB3}" type="presOf" srcId="{68D036CF-8954-40E4-994C-1A3E15C44D43}" destId="{D08DD105-D55D-49C1-A2BF-CA913A64087B}" srcOrd="0" destOrd="0" presId="urn:microsoft.com/office/officeart/2005/8/layout/radial5"/>
    <dgm:cxn modelId="{9C2FD475-E942-46FC-947C-A2930DB0BA2D}" srcId="{2BAA3782-0999-4B7A-8077-54A81491C5AC}" destId="{548DC47D-77A8-40B4-8013-B9787ACD6C12}" srcOrd="10" destOrd="0" parTransId="{86CB5224-E42E-430C-A27B-ABD25849B941}" sibTransId="{02238DFC-78C0-43EE-AFD6-D9215F05329F}"/>
    <dgm:cxn modelId="{1ABC4E47-C6F1-4372-AE7A-F46C85817BF8}" type="presOf" srcId="{DA0AE381-873C-454E-A6B8-7AAF77812219}" destId="{C4A1075A-DA46-45A7-8A06-705AAF495C05}" srcOrd="0" destOrd="0" presId="urn:microsoft.com/office/officeart/2005/8/layout/radial5"/>
    <dgm:cxn modelId="{E81FCE6F-F236-4F75-9BBF-F618C9798B4A}" type="presOf" srcId="{7DE50F4B-8FD6-427A-82C8-14F7B0D1D8CF}" destId="{BF5BE63E-8D61-40F9-912A-725D754A6BBA}" srcOrd="0" destOrd="0" presId="urn:microsoft.com/office/officeart/2005/8/layout/radial5"/>
    <dgm:cxn modelId="{9D45058C-E5BE-41AA-9B44-D6E6B7382820}" type="presOf" srcId="{F7C7C418-6360-45C7-8179-48CFED5AD7BD}" destId="{7508511A-C71C-4289-9F68-ABEC3B005F29}" srcOrd="0" destOrd="0" presId="urn:microsoft.com/office/officeart/2005/8/layout/radial5"/>
    <dgm:cxn modelId="{1DA1ADF6-A6BF-46B4-9CAD-B6FAA172D586}" srcId="{2BAA3782-0999-4B7A-8077-54A81491C5AC}" destId="{2A8D4523-DD64-4ED8-AAE7-E3E8DD7DA525}" srcOrd="2" destOrd="0" parTransId="{0D385A31-FA95-4884-B342-38D42CDD7E40}" sibTransId="{8D712051-1904-4145-90DA-BA9EDD4515DF}"/>
    <dgm:cxn modelId="{4441EDC2-7D2B-4FE4-B577-C5653949BCAC}" type="presOf" srcId="{2D9BA798-4872-401F-9E61-FB1C0DC9AC5B}" destId="{32481ADB-4C11-43DF-B1BB-60FE0240D5F7}" srcOrd="1" destOrd="0" presId="urn:microsoft.com/office/officeart/2005/8/layout/radial5"/>
    <dgm:cxn modelId="{A3D331AB-B1E8-48BF-A3E1-AECAF73E2B59}" type="presOf" srcId="{548DC47D-77A8-40B4-8013-B9787ACD6C12}" destId="{6B05D762-FCB9-4E01-B95B-3D7B3E9FD542}" srcOrd="0" destOrd="0" presId="urn:microsoft.com/office/officeart/2005/8/layout/radial5"/>
    <dgm:cxn modelId="{7BAA268D-3321-4C9E-A9FD-297CF225324D}" type="presOf" srcId="{2BBF6454-5A05-4F79-A996-322F076C82FA}" destId="{655CE3DF-53D6-47D9-BA5E-4843E646E401}" srcOrd="0" destOrd="0" presId="urn:microsoft.com/office/officeart/2005/8/layout/radial5"/>
    <dgm:cxn modelId="{CF112826-0461-4684-AD42-ADD7AA47D467}" srcId="{2BAA3782-0999-4B7A-8077-54A81491C5AC}" destId="{7DE50F4B-8FD6-427A-82C8-14F7B0D1D8CF}" srcOrd="1" destOrd="0" parTransId="{2D9BA798-4872-401F-9E61-FB1C0DC9AC5B}" sibTransId="{644DC4A3-6A71-48C6-8446-79DE6B8FD132}"/>
    <dgm:cxn modelId="{613BDBD1-CB7F-452F-985B-C2F0A9A33A00}" srcId="{2BAA3782-0999-4B7A-8077-54A81491C5AC}" destId="{44656215-5D21-4E00-B755-EFAD58659C70}" srcOrd="8" destOrd="0" parTransId="{0BD566EF-AC8F-414F-849A-6A3C01A0BED2}" sibTransId="{BA261E92-9E6D-4D88-8DFC-A636366A1701}"/>
    <dgm:cxn modelId="{80343C04-7A3C-4F42-AD7C-FC4BAD15350A}" type="presOf" srcId="{91556A43-52F1-414B-A358-6B2A3795934B}" destId="{44F35386-FBF1-4544-9BB1-E5B1CF3C674E}" srcOrd="0" destOrd="0" presId="urn:microsoft.com/office/officeart/2005/8/layout/radial5"/>
    <dgm:cxn modelId="{C7D6E917-DEB3-45AD-B038-7828E934940C}" type="presOf" srcId="{86CB5224-E42E-430C-A27B-ABD25849B941}" destId="{1DCD96F1-FA4D-4D70-A910-305DD875F4F3}" srcOrd="1" destOrd="0" presId="urn:microsoft.com/office/officeart/2005/8/layout/radial5"/>
    <dgm:cxn modelId="{AD190587-A8A5-492A-BBF3-C39746DCDAC6}" type="presOf" srcId="{0BD566EF-AC8F-414F-849A-6A3C01A0BED2}" destId="{6560A5C5-BE5A-4E16-B6CC-5F13F7E26D09}" srcOrd="1" destOrd="0" presId="urn:microsoft.com/office/officeart/2005/8/layout/radial5"/>
    <dgm:cxn modelId="{93F20966-0883-4D9E-B857-F658FD2B34A4}" type="presOf" srcId="{C02F05B9-ABBC-46E4-A9FB-4107B6A8DDA4}" destId="{5260569F-8B64-48BD-81E3-263812DD33A4}" srcOrd="0" destOrd="0" presId="urn:microsoft.com/office/officeart/2005/8/layout/radial5"/>
    <dgm:cxn modelId="{6F64AFB7-B791-4991-A508-E6FEE9E43779}" type="presOf" srcId="{F17CECEA-6186-4041-9BF5-3E007A2FA8C7}" destId="{0A036429-899E-4722-A666-2A579CB26968}" srcOrd="1" destOrd="0" presId="urn:microsoft.com/office/officeart/2005/8/layout/radial5"/>
    <dgm:cxn modelId="{97B6D3F7-2EDE-4259-B295-367E3A3D47E4}" srcId="{2BAA3782-0999-4B7A-8077-54A81491C5AC}" destId="{814EAB46-FCEE-445E-89A9-7AC2F062763F}" srcOrd="7" destOrd="0" parTransId="{91556A43-52F1-414B-A358-6B2A3795934B}" sibTransId="{AF4C87F8-EE70-4AED-BAB9-BDE138AA284B}"/>
    <dgm:cxn modelId="{E561CA08-E71C-4F1B-9BE3-6D576C50C5E8}" srcId="{88C782EB-D95C-4C80-9E93-8B11A250D473}" destId="{2BAA3782-0999-4B7A-8077-54A81491C5AC}" srcOrd="0" destOrd="0" parTransId="{D07E72F4-3C7E-433F-8417-B005E05D77DE}" sibTransId="{7B6E9AAB-A563-485F-8D1B-51A89E5C750F}"/>
    <dgm:cxn modelId="{C273EE40-9838-4FBC-9C6D-10823C15BA74}" type="presOf" srcId="{66A1B16C-3B02-42C7-9AC8-30C20F2AD9D3}" destId="{124D4DFF-691C-41DF-A91B-4DCB287E2B09}" srcOrd="1" destOrd="0" presId="urn:microsoft.com/office/officeart/2005/8/layout/radial5"/>
    <dgm:cxn modelId="{4C21C6B5-933D-49EB-9F68-B4E3BE654884}" type="presOf" srcId="{91556A43-52F1-414B-A358-6B2A3795934B}" destId="{5665A1D5-AD76-4A22-AE8A-E1B660EA5188}" srcOrd="1" destOrd="0" presId="urn:microsoft.com/office/officeart/2005/8/layout/radial5"/>
    <dgm:cxn modelId="{9014A85C-75F8-40CA-A2F6-B591CA0383EC}" type="presOf" srcId="{88C782EB-D95C-4C80-9E93-8B11A250D473}" destId="{40A84DBF-6892-4A67-975C-2DB825B6889A}" srcOrd="0" destOrd="0" presId="urn:microsoft.com/office/officeart/2005/8/layout/radial5"/>
    <dgm:cxn modelId="{D4FD8A9A-4937-43D8-8A5D-743430FB3203}" type="presOf" srcId="{CF676669-09FD-4502-85C8-90DA67181153}" destId="{FF93E5D2-11EC-48F4-ADB1-031285BC22A0}" srcOrd="1" destOrd="0" presId="urn:microsoft.com/office/officeart/2005/8/layout/radial5"/>
    <dgm:cxn modelId="{139A191D-7EE0-435F-B0EF-EF501A625E5E}" type="presOf" srcId="{2BAA3782-0999-4B7A-8077-54A81491C5AC}" destId="{7269D17A-8B28-4652-8206-0DE036F9A41B}" srcOrd="0" destOrd="0" presId="urn:microsoft.com/office/officeart/2005/8/layout/radial5"/>
    <dgm:cxn modelId="{A0C498DA-245A-4FCB-AB63-31B24B7357E4}" srcId="{2BAA3782-0999-4B7A-8077-54A81491C5AC}" destId="{C02F05B9-ABBC-46E4-A9FB-4107B6A8DDA4}" srcOrd="6" destOrd="0" parTransId="{CF676669-09FD-4502-85C8-90DA67181153}" sibTransId="{BA9E0D6B-26F6-4EB5-9E20-E1F04ECFDA35}"/>
    <dgm:cxn modelId="{128A7593-4F76-4AFC-A8BF-EF95076BF80A}" type="presOf" srcId="{1F2E8663-9889-48D3-828F-E09510F56EC3}" destId="{9B4593CC-7C7B-4A3E-9F9B-AA64DBAB4013}" srcOrd="1" destOrd="0" presId="urn:microsoft.com/office/officeart/2005/8/layout/radial5"/>
    <dgm:cxn modelId="{18BF5B28-940A-4EE1-80D3-25798CBF16C8}" type="presOf" srcId="{015D1F6F-7B5C-4A18-A934-52E4E4F6AC09}" destId="{5487BC44-D092-40B3-AACC-8B87D6CF8CB1}" srcOrd="0" destOrd="0" presId="urn:microsoft.com/office/officeart/2005/8/layout/radial5"/>
    <dgm:cxn modelId="{B2D02CF6-59F8-4DBE-B32B-3E284B067CCB}" srcId="{2BAA3782-0999-4B7A-8077-54A81491C5AC}" destId="{794C95CC-6528-4F2D-AAB9-C6D22678A4D3}" srcOrd="11" destOrd="0" parTransId="{F17CECEA-6186-4041-9BF5-3E007A2FA8C7}" sibTransId="{C3A14503-7892-4B2D-ADE6-5526D5951427}"/>
    <dgm:cxn modelId="{ADAD5019-EE6F-45F3-B1C8-840F8BFAB735}" type="presOf" srcId="{794C95CC-6528-4F2D-AAB9-C6D22678A4D3}" destId="{923FBB7A-6F09-4AD1-B2D3-490A0A326F7C}" srcOrd="0" destOrd="0" presId="urn:microsoft.com/office/officeart/2005/8/layout/radial5"/>
    <dgm:cxn modelId="{560EE193-E577-4FED-8364-83B9907EEE8F}" type="presOf" srcId="{0D385A31-FA95-4884-B342-38D42CDD7E40}" destId="{364EC834-C440-4916-B79C-97F3C207902F}" srcOrd="1" destOrd="0" presId="urn:microsoft.com/office/officeart/2005/8/layout/radial5"/>
    <dgm:cxn modelId="{EF13D40E-C6C9-46AC-8627-A4F1615ED4CC}" type="presOf" srcId="{66A1B16C-3B02-42C7-9AC8-30C20F2AD9D3}" destId="{54161CE9-BC84-4F49-B0DA-B9A52A8D68EF}" srcOrd="0" destOrd="0" presId="urn:microsoft.com/office/officeart/2005/8/layout/radial5"/>
    <dgm:cxn modelId="{8379EDE8-8C38-4D9C-9481-D4FC9181198B}" type="presOf" srcId="{0D385A31-FA95-4884-B342-38D42CDD7E40}" destId="{17FA0322-0A16-43EE-923F-9118BCDC96B1}" srcOrd="0" destOrd="0" presId="urn:microsoft.com/office/officeart/2005/8/layout/radial5"/>
    <dgm:cxn modelId="{58C90430-5C7D-4943-8B78-D92770B3BA3A}" type="presOf" srcId="{015D1F6F-7B5C-4A18-A934-52E4E4F6AC09}" destId="{88204B88-D13E-4B61-908B-71FC41CE10E4}" srcOrd="1" destOrd="0" presId="urn:microsoft.com/office/officeart/2005/8/layout/radial5"/>
    <dgm:cxn modelId="{09C4FB32-7016-4E87-B624-ADD91F1A314F}" type="presOf" srcId="{91017C14-4F4C-4B42-A4D6-B38611FD9542}" destId="{90F412CD-2FC4-4B20-9820-6D658335AF61}" srcOrd="0" destOrd="0" presId="urn:microsoft.com/office/officeart/2005/8/layout/radial5"/>
    <dgm:cxn modelId="{C4CC28A2-3A40-44CD-A45A-42836535F51F}" type="presOf" srcId="{86CB5224-E42E-430C-A27B-ABD25849B941}" destId="{E864C605-FB95-4A4D-AFF1-854E937C301A}" srcOrd="0" destOrd="0" presId="urn:microsoft.com/office/officeart/2005/8/layout/radial5"/>
    <dgm:cxn modelId="{D9A07A74-A849-44CE-A895-FCF8CC1803AC}" srcId="{2BAA3782-0999-4B7A-8077-54A81491C5AC}" destId="{F7C7C418-6360-45C7-8179-48CFED5AD7BD}" srcOrd="5" destOrd="0" parTransId="{DA0AE381-873C-454E-A6B8-7AAF77812219}" sibTransId="{BC9B631B-1B54-482D-8A0A-953574B2A976}"/>
    <dgm:cxn modelId="{9CCA2B54-45FA-40E7-AD44-13AE4027344D}" type="presOf" srcId="{2D9BA798-4872-401F-9E61-FB1C0DC9AC5B}" destId="{F2924412-9A4B-4A27-AC3A-8CEAACEA56AD}" srcOrd="0" destOrd="0" presId="urn:microsoft.com/office/officeart/2005/8/layout/radial5"/>
    <dgm:cxn modelId="{EA8202D7-E057-4E71-95DB-E5D13D6A2159}" type="presParOf" srcId="{40A84DBF-6892-4A67-975C-2DB825B6889A}" destId="{7269D17A-8B28-4652-8206-0DE036F9A41B}" srcOrd="0" destOrd="0" presId="urn:microsoft.com/office/officeart/2005/8/layout/radial5"/>
    <dgm:cxn modelId="{5D2DF6B4-0299-42EC-95DC-DDE5220504E5}" type="presParOf" srcId="{40A84DBF-6892-4A67-975C-2DB825B6889A}" destId="{54161CE9-BC84-4F49-B0DA-B9A52A8D68EF}" srcOrd="1" destOrd="0" presId="urn:microsoft.com/office/officeart/2005/8/layout/radial5"/>
    <dgm:cxn modelId="{E3F0CFB6-F094-4C8F-9BDE-940A61974F9F}" type="presParOf" srcId="{54161CE9-BC84-4F49-B0DA-B9A52A8D68EF}" destId="{124D4DFF-691C-41DF-A91B-4DCB287E2B09}" srcOrd="0" destOrd="0" presId="urn:microsoft.com/office/officeart/2005/8/layout/radial5"/>
    <dgm:cxn modelId="{B4AC4E22-267E-404D-BEAA-EE395F88319E}" type="presParOf" srcId="{40A84DBF-6892-4A67-975C-2DB825B6889A}" destId="{655CE3DF-53D6-47D9-BA5E-4843E646E401}" srcOrd="2" destOrd="0" presId="urn:microsoft.com/office/officeart/2005/8/layout/radial5"/>
    <dgm:cxn modelId="{7B5966CC-5AFA-4F5D-8B1F-F027BCF27BAC}" type="presParOf" srcId="{40A84DBF-6892-4A67-975C-2DB825B6889A}" destId="{F2924412-9A4B-4A27-AC3A-8CEAACEA56AD}" srcOrd="3" destOrd="0" presId="urn:microsoft.com/office/officeart/2005/8/layout/radial5"/>
    <dgm:cxn modelId="{8E678F42-79ED-498D-BE1F-5F2C654D1469}" type="presParOf" srcId="{F2924412-9A4B-4A27-AC3A-8CEAACEA56AD}" destId="{32481ADB-4C11-43DF-B1BB-60FE0240D5F7}" srcOrd="0" destOrd="0" presId="urn:microsoft.com/office/officeart/2005/8/layout/radial5"/>
    <dgm:cxn modelId="{2669CF92-FE62-46E1-838C-166394772410}" type="presParOf" srcId="{40A84DBF-6892-4A67-975C-2DB825B6889A}" destId="{BF5BE63E-8D61-40F9-912A-725D754A6BBA}" srcOrd="4" destOrd="0" presId="urn:microsoft.com/office/officeart/2005/8/layout/radial5"/>
    <dgm:cxn modelId="{F146C18A-41A1-4F0F-9C90-07A4AAD2E626}" type="presParOf" srcId="{40A84DBF-6892-4A67-975C-2DB825B6889A}" destId="{17FA0322-0A16-43EE-923F-9118BCDC96B1}" srcOrd="5" destOrd="0" presId="urn:microsoft.com/office/officeart/2005/8/layout/radial5"/>
    <dgm:cxn modelId="{8E411BC1-47BC-487B-9FB3-A6E877C457E5}" type="presParOf" srcId="{17FA0322-0A16-43EE-923F-9118BCDC96B1}" destId="{364EC834-C440-4916-B79C-97F3C207902F}" srcOrd="0" destOrd="0" presId="urn:microsoft.com/office/officeart/2005/8/layout/radial5"/>
    <dgm:cxn modelId="{C145AA45-DDF0-4E3B-A34E-2CB787DD2BAE}" type="presParOf" srcId="{40A84DBF-6892-4A67-975C-2DB825B6889A}" destId="{26761AC7-D90A-41B2-9E03-BAB47D8BD96A}" srcOrd="6" destOrd="0" presId="urn:microsoft.com/office/officeart/2005/8/layout/radial5"/>
    <dgm:cxn modelId="{66D12884-1B4A-4E7E-A7C3-9A231DA87DB5}" type="presParOf" srcId="{40A84DBF-6892-4A67-975C-2DB825B6889A}" destId="{5487BC44-D092-40B3-AACC-8B87D6CF8CB1}" srcOrd="7" destOrd="0" presId="urn:microsoft.com/office/officeart/2005/8/layout/radial5"/>
    <dgm:cxn modelId="{97E91855-CA91-4090-B1DC-216A09F39B20}" type="presParOf" srcId="{5487BC44-D092-40B3-AACC-8B87D6CF8CB1}" destId="{88204B88-D13E-4B61-908B-71FC41CE10E4}" srcOrd="0" destOrd="0" presId="urn:microsoft.com/office/officeart/2005/8/layout/radial5"/>
    <dgm:cxn modelId="{1771226C-0333-4D65-AE79-2027910A0971}" type="presParOf" srcId="{40A84DBF-6892-4A67-975C-2DB825B6889A}" destId="{D08DD105-D55D-49C1-A2BF-CA913A64087B}" srcOrd="8" destOrd="0" presId="urn:microsoft.com/office/officeart/2005/8/layout/radial5"/>
    <dgm:cxn modelId="{81FA8F00-7A8E-440B-94AC-2D7679057617}" type="presParOf" srcId="{40A84DBF-6892-4A67-975C-2DB825B6889A}" destId="{516EEE5A-E27C-40F2-B9B0-A773E23A483C}" srcOrd="9" destOrd="0" presId="urn:microsoft.com/office/officeart/2005/8/layout/radial5"/>
    <dgm:cxn modelId="{DDF047B1-B105-4E97-AAB0-0EC84CD32EF6}" type="presParOf" srcId="{516EEE5A-E27C-40F2-B9B0-A773E23A483C}" destId="{9B4593CC-7C7B-4A3E-9F9B-AA64DBAB4013}" srcOrd="0" destOrd="0" presId="urn:microsoft.com/office/officeart/2005/8/layout/radial5"/>
    <dgm:cxn modelId="{2BF02023-1425-4AF6-9E9C-2C1A6E1AC30F}" type="presParOf" srcId="{40A84DBF-6892-4A67-975C-2DB825B6889A}" destId="{956DCFA7-34DA-4A12-9287-87CC75538F8B}" srcOrd="10" destOrd="0" presId="urn:microsoft.com/office/officeart/2005/8/layout/radial5"/>
    <dgm:cxn modelId="{50626B18-17B6-4145-B425-93D54A770216}" type="presParOf" srcId="{40A84DBF-6892-4A67-975C-2DB825B6889A}" destId="{C4A1075A-DA46-45A7-8A06-705AAF495C05}" srcOrd="11" destOrd="0" presId="urn:microsoft.com/office/officeart/2005/8/layout/radial5"/>
    <dgm:cxn modelId="{BF65D919-ADC1-46DF-8EAE-DAA561C6C02F}" type="presParOf" srcId="{C4A1075A-DA46-45A7-8A06-705AAF495C05}" destId="{F44BC84F-0B99-4DB6-A20C-FF12BCCFDB2A}" srcOrd="0" destOrd="0" presId="urn:microsoft.com/office/officeart/2005/8/layout/radial5"/>
    <dgm:cxn modelId="{662A961F-EC76-4E1F-90AF-621D2F6CB8B0}" type="presParOf" srcId="{40A84DBF-6892-4A67-975C-2DB825B6889A}" destId="{7508511A-C71C-4289-9F68-ABEC3B005F29}" srcOrd="12" destOrd="0" presId="urn:microsoft.com/office/officeart/2005/8/layout/radial5"/>
    <dgm:cxn modelId="{7B869740-0763-456D-ADF4-24B6168ADF85}" type="presParOf" srcId="{40A84DBF-6892-4A67-975C-2DB825B6889A}" destId="{7E9BF768-ADAA-40E4-80C3-3C284D2C10FD}" srcOrd="13" destOrd="0" presId="urn:microsoft.com/office/officeart/2005/8/layout/radial5"/>
    <dgm:cxn modelId="{6CA39159-49EC-464D-8161-5E8633383BAA}" type="presParOf" srcId="{7E9BF768-ADAA-40E4-80C3-3C284D2C10FD}" destId="{FF93E5D2-11EC-48F4-ADB1-031285BC22A0}" srcOrd="0" destOrd="0" presId="urn:microsoft.com/office/officeart/2005/8/layout/radial5"/>
    <dgm:cxn modelId="{D51A1ED4-E5FA-4083-A7EE-31F8228C1759}" type="presParOf" srcId="{40A84DBF-6892-4A67-975C-2DB825B6889A}" destId="{5260569F-8B64-48BD-81E3-263812DD33A4}" srcOrd="14" destOrd="0" presId="urn:microsoft.com/office/officeart/2005/8/layout/radial5"/>
    <dgm:cxn modelId="{DD817864-3B8A-4F73-91BA-3D250FC7BE6B}" type="presParOf" srcId="{40A84DBF-6892-4A67-975C-2DB825B6889A}" destId="{44F35386-FBF1-4544-9BB1-E5B1CF3C674E}" srcOrd="15" destOrd="0" presId="urn:microsoft.com/office/officeart/2005/8/layout/radial5"/>
    <dgm:cxn modelId="{D0FCCD21-73DB-49D3-9F1D-264B987CB74A}" type="presParOf" srcId="{44F35386-FBF1-4544-9BB1-E5B1CF3C674E}" destId="{5665A1D5-AD76-4A22-AE8A-E1B660EA5188}" srcOrd="0" destOrd="0" presId="urn:microsoft.com/office/officeart/2005/8/layout/radial5"/>
    <dgm:cxn modelId="{886EFC15-62EF-4D9E-8F55-A109FCA9A24B}" type="presParOf" srcId="{40A84DBF-6892-4A67-975C-2DB825B6889A}" destId="{25184699-61EF-45BD-A31E-305EF69D3036}" srcOrd="16" destOrd="0" presId="urn:microsoft.com/office/officeart/2005/8/layout/radial5"/>
    <dgm:cxn modelId="{0275D20E-3AE8-47EE-BCF9-9E3CD87CD1CA}" type="presParOf" srcId="{40A84DBF-6892-4A67-975C-2DB825B6889A}" destId="{39DD95E5-3E69-4C93-9180-22A8CB89E8CA}" srcOrd="17" destOrd="0" presId="urn:microsoft.com/office/officeart/2005/8/layout/radial5"/>
    <dgm:cxn modelId="{2F9EAF0C-360F-4FFD-B963-61C8423E654C}" type="presParOf" srcId="{39DD95E5-3E69-4C93-9180-22A8CB89E8CA}" destId="{6560A5C5-BE5A-4E16-B6CC-5F13F7E26D09}" srcOrd="0" destOrd="0" presId="urn:microsoft.com/office/officeart/2005/8/layout/radial5"/>
    <dgm:cxn modelId="{2655920F-CF80-453C-B1EC-1459040F0086}" type="presParOf" srcId="{40A84DBF-6892-4A67-975C-2DB825B6889A}" destId="{A3B8A3E6-84B8-4A60-ABCC-1487B16B2010}" srcOrd="18" destOrd="0" presId="urn:microsoft.com/office/officeart/2005/8/layout/radial5"/>
    <dgm:cxn modelId="{E885684B-957F-4696-835F-3D53546DB89E}" type="presParOf" srcId="{40A84DBF-6892-4A67-975C-2DB825B6889A}" destId="{4D5644B1-D5A4-4FAC-91EF-38DDB43C1CA7}" srcOrd="19" destOrd="0" presId="urn:microsoft.com/office/officeart/2005/8/layout/radial5"/>
    <dgm:cxn modelId="{6144E8BF-ED07-4870-BAC9-A6844826FFD1}" type="presParOf" srcId="{4D5644B1-D5A4-4FAC-91EF-38DDB43C1CA7}" destId="{9976F4C4-FEC6-42CF-9994-C01243E74B23}" srcOrd="0" destOrd="0" presId="urn:microsoft.com/office/officeart/2005/8/layout/radial5"/>
    <dgm:cxn modelId="{ECDFF10C-5C7B-40F9-994D-B74D0B985BE4}" type="presParOf" srcId="{40A84DBF-6892-4A67-975C-2DB825B6889A}" destId="{90F412CD-2FC4-4B20-9820-6D658335AF61}" srcOrd="20" destOrd="0" presId="urn:microsoft.com/office/officeart/2005/8/layout/radial5"/>
    <dgm:cxn modelId="{5A04DF5F-FD6F-48A5-A4ED-846E03C5E72C}" type="presParOf" srcId="{40A84DBF-6892-4A67-975C-2DB825B6889A}" destId="{E864C605-FB95-4A4D-AFF1-854E937C301A}" srcOrd="21" destOrd="0" presId="urn:microsoft.com/office/officeart/2005/8/layout/radial5"/>
    <dgm:cxn modelId="{44447DB0-544E-4A69-85D5-04300A520299}" type="presParOf" srcId="{E864C605-FB95-4A4D-AFF1-854E937C301A}" destId="{1DCD96F1-FA4D-4D70-A910-305DD875F4F3}" srcOrd="0" destOrd="0" presId="urn:microsoft.com/office/officeart/2005/8/layout/radial5"/>
    <dgm:cxn modelId="{A63CC0FC-B406-4DF1-BF48-A86D1DD13439}" type="presParOf" srcId="{40A84DBF-6892-4A67-975C-2DB825B6889A}" destId="{6B05D762-FCB9-4E01-B95B-3D7B3E9FD542}" srcOrd="22" destOrd="0" presId="urn:microsoft.com/office/officeart/2005/8/layout/radial5"/>
    <dgm:cxn modelId="{8A6665B3-8011-4B6E-B1D0-57F20A087BCB}" type="presParOf" srcId="{40A84DBF-6892-4A67-975C-2DB825B6889A}" destId="{04F25B99-71A2-45CE-928F-9327CA2DAAC7}" srcOrd="23" destOrd="0" presId="urn:microsoft.com/office/officeart/2005/8/layout/radial5"/>
    <dgm:cxn modelId="{5812B488-CF5F-4A4A-AB5F-D3BEEC8921BE}" type="presParOf" srcId="{04F25B99-71A2-45CE-928F-9327CA2DAAC7}" destId="{0A036429-899E-4722-A666-2A579CB26968}" srcOrd="0" destOrd="0" presId="urn:microsoft.com/office/officeart/2005/8/layout/radial5"/>
    <dgm:cxn modelId="{5C53756B-6FAA-43C1-A471-60B8419BE195}" type="presParOf" srcId="{40A84DBF-6892-4A67-975C-2DB825B6889A}" destId="{923FBB7A-6F09-4AD1-B2D3-490A0A326F7C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B654D-8727-4760-B0C3-B7254B3B14A8}">
      <dsp:nvSpPr>
        <dsp:cNvPr id="0" name=""/>
        <dsp:cNvSpPr/>
      </dsp:nvSpPr>
      <dsp:spPr>
        <a:xfrm>
          <a:off x="13173716" y="2998017"/>
          <a:ext cx="1173193" cy="55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87"/>
              </a:lnTo>
              <a:lnTo>
                <a:pt x="1173193" y="380487"/>
              </a:lnTo>
              <a:lnTo>
                <a:pt x="1173193" y="5583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07D87-69D9-4766-A396-99423F39F341}">
      <dsp:nvSpPr>
        <dsp:cNvPr id="0" name=""/>
        <dsp:cNvSpPr/>
      </dsp:nvSpPr>
      <dsp:spPr>
        <a:xfrm>
          <a:off x="11594827" y="4775406"/>
          <a:ext cx="2346387" cy="55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87"/>
              </a:lnTo>
              <a:lnTo>
                <a:pt x="2346387" y="380487"/>
              </a:lnTo>
              <a:lnTo>
                <a:pt x="2346387" y="5583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6B810-76EB-4C65-B853-81D0D64236F6}">
      <dsp:nvSpPr>
        <dsp:cNvPr id="0" name=""/>
        <dsp:cNvSpPr/>
      </dsp:nvSpPr>
      <dsp:spPr>
        <a:xfrm>
          <a:off x="11549107" y="4775406"/>
          <a:ext cx="91440" cy="558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3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1A6CD-7C7A-4516-BF10-9A9BA9645E20}">
      <dsp:nvSpPr>
        <dsp:cNvPr id="0" name=""/>
        <dsp:cNvSpPr/>
      </dsp:nvSpPr>
      <dsp:spPr>
        <a:xfrm>
          <a:off x="9248440" y="4775406"/>
          <a:ext cx="2346387" cy="558333"/>
        </a:xfrm>
        <a:custGeom>
          <a:avLst/>
          <a:gdLst/>
          <a:ahLst/>
          <a:cxnLst/>
          <a:rect l="0" t="0" r="0" b="0"/>
          <a:pathLst>
            <a:path>
              <a:moveTo>
                <a:pt x="2346387" y="0"/>
              </a:moveTo>
              <a:lnTo>
                <a:pt x="2346387" y="380487"/>
              </a:lnTo>
              <a:lnTo>
                <a:pt x="0" y="380487"/>
              </a:lnTo>
              <a:lnTo>
                <a:pt x="0" y="5583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388F1-DF37-4E4E-A6FD-35B75FBD1D94}">
      <dsp:nvSpPr>
        <dsp:cNvPr id="0" name=""/>
        <dsp:cNvSpPr/>
      </dsp:nvSpPr>
      <dsp:spPr>
        <a:xfrm>
          <a:off x="11594827" y="2998017"/>
          <a:ext cx="1578889" cy="558333"/>
        </a:xfrm>
        <a:custGeom>
          <a:avLst/>
          <a:gdLst/>
          <a:ahLst/>
          <a:cxnLst/>
          <a:rect l="0" t="0" r="0" b="0"/>
          <a:pathLst>
            <a:path>
              <a:moveTo>
                <a:pt x="1578889" y="0"/>
              </a:moveTo>
              <a:lnTo>
                <a:pt x="1578889" y="380487"/>
              </a:lnTo>
              <a:lnTo>
                <a:pt x="0" y="380487"/>
              </a:lnTo>
              <a:lnTo>
                <a:pt x="0" y="5583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DD614-BC3A-4078-87A2-8D47A21DD4AB}">
      <dsp:nvSpPr>
        <dsp:cNvPr id="0" name=""/>
        <dsp:cNvSpPr/>
      </dsp:nvSpPr>
      <dsp:spPr>
        <a:xfrm>
          <a:off x="9807511" y="1220629"/>
          <a:ext cx="3366205" cy="55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87"/>
              </a:lnTo>
              <a:lnTo>
                <a:pt x="3366205" y="380487"/>
              </a:lnTo>
              <a:lnTo>
                <a:pt x="3366205" y="5583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4B772-DD7D-4BF1-923D-3B8F6D25B703}">
      <dsp:nvSpPr>
        <dsp:cNvPr id="0" name=""/>
        <dsp:cNvSpPr/>
      </dsp:nvSpPr>
      <dsp:spPr>
        <a:xfrm>
          <a:off x="6340412" y="2998017"/>
          <a:ext cx="1173193" cy="55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87"/>
              </a:lnTo>
              <a:lnTo>
                <a:pt x="1173193" y="380487"/>
              </a:lnTo>
              <a:lnTo>
                <a:pt x="1173193" y="5583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D8321-FC36-4EF9-8B8E-F2E6CB7F723F}">
      <dsp:nvSpPr>
        <dsp:cNvPr id="0" name=""/>
        <dsp:cNvSpPr/>
      </dsp:nvSpPr>
      <dsp:spPr>
        <a:xfrm>
          <a:off x="4555666" y="4775406"/>
          <a:ext cx="2346387" cy="55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87"/>
              </a:lnTo>
              <a:lnTo>
                <a:pt x="2346387" y="380487"/>
              </a:lnTo>
              <a:lnTo>
                <a:pt x="2346387" y="5583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4F4FB-609A-4D35-A78D-6FB61827A63E}">
      <dsp:nvSpPr>
        <dsp:cNvPr id="0" name=""/>
        <dsp:cNvSpPr/>
      </dsp:nvSpPr>
      <dsp:spPr>
        <a:xfrm>
          <a:off x="4509946" y="4775406"/>
          <a:ext cx="91440" cy="558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3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15B26-ADD4-45B2-9335-A5BA8E09C5CE}">
      <dsp:nvSpPr>
        <dsp:cNvPr id="0" name=""/>
        <dsp:cNvSpPr/>
      </dsp:nvSpPr>
      <dsp:spPr>
        <a:xfrm>
          <a:off x="2209279" y="6552794"/>
          <a:ext cx="1173193" cy="55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87"/>
              </a:lnTo>
              <a:lnTo>
                <a:pt x="1173193" y="380487"/>
              </a:lnTo>
              <a:lnTo>
                <a:pt x="1173193" y="5583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3B989-7695-41C3-8130-A635C9410BB0}">
      <dsp:nvSpPr>
        <dsp:cNvPr id="0" name=""/>
        <dsp:cNvSpPr/>
      </dsp:nvSpPr>
      <dsp:spPr>
        <a:xfrm>
          <a:off x="1036086" y="6552794"/>
          <a:ext cx="1173193" cy="558333"/>
        </a:xfrm>
        <a:custGeom>
          <a:avLst/>
          <a:gdLst/>
          <a:ahLst/>
          <a:cxnLst/>
          <a:rect l="0" t="0" r="0" b="0"/>
          <a:pathLst>
            <a:path>
              <a:moveTo>
                <a:pt x="1173193" y="0"/>
              </a:moveTo>
              <a:lnTo>
                <a:pt x="1173193" y="380487"/>
              </a:lnTo>
              <a:lnTo>
                <a:pt x="0" y="380487"/>
              </a:lnTo>
              <a:lnTo>
                <a:pt x="0" y="5583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2C12C-7F4F-4982-832D-F7E35259FF6F}">
      <dsp:nvSpPr>
        <dsp:cNvPr id="0" name=""/>
        <dsp:cNvSpPr/>
      </dsp:nvSpPr>
      <dsp:spPr>
        <a:xfrm>
          <a:off x="2209279" y="4775406"/>
          <a:ext cx="2346387" cy="558333"/>
        </a:xfrm>
        <a:custGeom>
          <a:avLst/>
          <a:gdLst/>
          <a:ahLst/>
          <a:cxnLst/>
          <a:rect l="0" t="0" r="0" b="0"/>
          <a:pathLst>
            <a:path>
              <a:moveTo>
                <a:pt x="2346387" y="0"/>
              </a:moveTo>
              <a:lnTo>
                <a:pt x="2346387" y="380487"/>
              </a:lnTo>
              <a:lnTo>
                <a:pt x="0" y="380487"/>
              </a:lnTo>
              <a:lnTo>
                <a:pt x="0" y="5583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99904-991C-44B7-BB6A-7171A817CC81}">
      <dsp:nvSpPr>
        <dsp:cNvPr id="0" name=""/>
        <dsp:cNvSpPr/>
      </dsp:nvSpPr>
      <dsp:spPr>
        <a:xfrm>
          <a:off x="4555666" y="2998017"/>
          <a:ext cx="1784746" cy="558333"/>
        </a:xfrm>
        <a:custGeom>
          <a:avLst/>
          <a:gdLst/>
          <a:ahLst/>
          <a:cxnLst/>
          <a:rect l="0" t="0" r="0" b="0"/>
          <a:pathLst>
            <a:path>
              <a:moveTo>
                <a:pt x="1784746" y="0"/>
              </a:moveTo>
              <a:lnTo>
                <a:pt x="1784746" y="380487"/>
              </a:lnTo>
              <a:lnTo>
                <a:pt x="0" y="380487"/>
              </a:lnTo>
              <a:lnTo>
                <a:pt x="0" y="5583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F0DEB-80E1-48FB-ACC5-BEF3719F685C}">
      <dsp:nvSpPr>
        <dsp:cNvPr id="0" name=""/>
        <dsp:cNvSpPr/>
      </dsp:nvSpPr>
      <dsp:spPr>
        <a:xfrm>
          <a:off x="6340412" y="1220629"/>
          <a:ext cx="3467098" cy="558333"/>
        </a:xfrm>
        <a:custGeom>
          <a:avLst/>
          <a:gdLst/>
          <a:ahLst/>
          <a:cxnLst/>
          <a:rect l="0" t="0" r="0" b="0"/>
          <a:pathLst>
            <a:path>
              <a:moveTo>
                <a:pt x="3467098" y="0"/>
              </a:moveTo>
              <a:lnTo>
                <a:pt x="3467098" y="380487"/>
              </a:lnTo>
              <a:lnTo>
                <a:pt x="0" y="380487"/>
              </a:lnTo>
              <a:lnTo>
                <a:pt x="0" y="5583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3A704-9B1F-4D5A-87AA-B350127FC129}">
      <dsp:nvSpPr>
        <dsp:cNvPr id="0" name=""/>
        <dsp:cNvSpPr/>
      </dsp:nvSpPr>
      <dsp:spPr>
        <a:xfrm>
          <a:off x="7941129" y="1575"/>
          <a:ext cx="3732764" cy="121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B71D4-1EB7-4370-A3DE-30BE8E1BD60D}">
      <dsp:nvSpPr>
        <dsp:cNvPr id="0" name=""/>
        <dsp:cNvSpPr/>
      </dsp:nvSpPr>
      <dsp:spPr>
        <a:xfrm>
          <a:off x="8154437" y="204217"/>
          <a:ext cx="3732764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আধুনিক আইন</a:t>
          </a:r>
          <a:endParaRPr lang="en-US" sz="32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8190142" y="239922"/>
        <a:ext cx="3661354" cy="1147644"/>
      </dsp:txXfrm>
    </dsp:sp>
    <dsp:sp modelId="{B6676035-C6DA-4677-8348-4545D326135D}">
      <dsp:nvSpPr>
        <dsp:cNvPr id="0" name=""/>
        <dsp:cNvSpPr/>
      </dsp:nvSpPr>
      <dsp:spPr>
        <a:xfrm>
          <a:off x="4664529" y="1778963"/>
          <a:ext cx="3351766" cy="12190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6AAAE-EE6A-469A-BA29-E24B772BCE61}">
      <dsp:nvSpPr>
        <dsp:cNvPr id="0" name=""/>
        <dsp:cNvSpPr/>
      </dsp:nvSpPr>
      <dsp:spPr>
        <a:xfrm>
          <a:off x="4877837" y="1981605"/>
          <a:ext cx="3351766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জাতীয় আইন</a:t>
          </a:r>
          <a:endParaRPr lang="en-US" sz="28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913542" y="2017310"/>
        <a:ext cx="3280356" cy="1147644"/>
      </dsp:txXfrm>
    </dsp:sp>
    <dsp:sp modelId="{487CDFCC-2C8A-4FB0-A5C1-6CE827AA8A55}">
      <dsp:nvSpPr>
        <dsp:cNvPr id="0" name=""/>
        <dsp:cNvSpPr/>
      </dsp:nvSpPr>
      <dsp:spPr>
        <a:xfrm>
          <a:off x="3595781" y="3556351"/>
          <a:ext cx="1919771" cy="1219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EFDA6-41B9-492C-A164-6EBACD3BA60B}">
      <dsp:nvSpPr>
        <dsp:cNvPr id="0" name=""/>
        <dsp:cNvSpPr/>
      </dsp:nvSpPr>
      <dsp:spPr>
        <a:xfrm>
          <a:off x="3809088" y="3758993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সরকারি</a:t>
          </a:r>
          <a:endParaRPr lang="en-US" sz="28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844793" y="3794698"/>
        <a:ext cx="1848361" cy="1147644"/>
      </dsp:txXfrm>
    </dsp:sp>
    <dsp:sp modelId="{5C9DE080-44B7-46A2-91C0-3FE5AF30FC13}">
      <dsp:nvSpPr>
        <dsp:cNvPr id="0" name=""/>
        <dsp:cNvSpPr/>
      </dsp:nvSpPr>
      <dsp:spPr>
        <a:xfrm>
          <a:off x="1249394" y="5333739"/>
          <a:ext cx="1919771" cy="1219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DA289-2A64-4354-8CE5-D41356CA649C}">
      <dsp:nvSpPr>
        <dsp:cNvPr id="0" name=""/>
        <dsp:cNvSpPr/>
      </dsp:nvSpPr>
      <dsp:spPr>
        <a:xfrm>
          <a:off x="1462701" y="5536382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শাসনতান্ত্রিক</a:t>
          </a:r>
          <a:endParaRPr lang="en-US" sz="22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498406" y="5572087"/>
        <a:ext cx="1848361" cy="1147644"/>
      </dsp:txXfrm>
    </dsp:sp>
    <dsp:sp modelId="{64FAD300-D872-46A7-9FF2-3FAB925761C9}">
      <dsp:nvSpPr>
        <dsp:cNvPr id="0" name=""/>
        <dsp:cNvSpPr/>
      </dsp:nvSpPr>
      <dsp:spPr>
        <a:xfrm>
          <a:off x="76200" y="7111127"/>
          <a:ext cx="1919771" cy="1219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B1E89-5919-460F-90FB-A78216C95ACF}">
      <dsp:nvSpPr>
        <dsp:cNvPr id="0" name=""/>
        <dsp:cNvSpPr/>
      </dsp:nvSpPr>
      <dsp:spPr>
        <a:xfrm>
          <a:off x="289508" y="7313770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লিখিত</a:t>
          </a:r>
          <a:endParaRPr lang="en-US" sz="22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25213" y="7349475"/>
        <a:ext cx="1848361" cy="1147644"/>
      </dsp:txXfrm>
    </dsp:sp>
    <dsp:sp modelId="{F2471C0F-6EEB-4657-B175-4D732DF943CA}">
      <dsp:nvSpPr>
        <dsp:cNvPr id="0" name=""/>
        <dsp:cNvSpPr/>
      </dsp:nvSpPr>
      <dsp:spPr>
        <a:xfrm>
          <a:off x="2422587" y="7111127"/>
          <a:ext cx="1919771" cy="1219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C819B-AD54-48EF-9049-D748847CC704}">
      <dsp:nvSpPr>
        <dsp:cNvPr id="0" name=""/>
        <dsp:cNvSpPr/>
      </dsp:nvSpPr>
      <dsp:spPr>
        <a:xfrm>
          <a:off x="2635895" y="7313770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অলিখিত</a:t>
          </a:r>
          <a:endParaRPr lang="en-US" sz="22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671600" y="7349475"/>
        <a:ext cx="1848361" cy="1147644"/>
      </dsp:txXfrm>
    </dsp:sp>
    <dsp:sp modelId="{B9AA5D9F-CB46-4509-87E6-ABB8E49C2E7F}">
      <dsp:nvSpPr>
        <dsp:cNvPr id="0" name=""/>
        <dsp:cNvSpPr/>
      </dsp:nvSpPr>
      <dsp:spPr>
        <a:xfrm>
          <a:off x="3595781" y="5333739"/>
          <a:ext cx="1919771" cy="1219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2F8F9-2FFB-40C1-9923-A599B96E9636}">
      <dsp:nvSpPr>
        <dsp:cNvPr id="0" name=""/>
        <dsp:cNvSpPr/>
      </dsp:nvSpPr>
      <dsp:spPr>
        <a:xfrm>
          <a:off x="3809088" y="5536382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প্রশাসনিক</a:t>
          </a:r>
          <a:endParaRPr lang="en-US" sz="22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844793" y="5572087"/>
        <a:ext cx="1848361" cy="1147644"/>
      </dsp:txXfrm>
    </dsp:sp>
    <dsp:sp modelId="{D715AD1F-D5FA-4EFB-8488-F69FE549D3A9}">
      <dsp:nvSpPr>
        <dsp:cNvPr id="0" name=""/>
        <dsp:cNvSpPr/>
      </dsp:nvSpPr>
      <dsp:spPr>
        <a:xfrm>
          <a:off x="5942168" y="5333739"/>
          <a:ext cx="1919771" cy="1219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2DFBD-D3B8-44B6-97FE-0DDF576B5480}">
      <dsp:nvSpPr>
        <dsp:cNvPr id="0" name=""/>
        <dsp:cNvSpPr/>
      </dsp:nvSpPr>
      <dsp:spPr>
        <a:xfrm>
          <a:off x="6155475" y="5536382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ফৌজদারি</a:t>
          </a:r>
          <a:endParaRPr lang="en-US" sz="22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191180" y="5572087"/>
        <a:ext cx="1848361" cy="1147644"/>
      </dsp:txXfrm>
    </dsp:sp>
    <dsp:sp modelId="{EF995AED-E2B7-485A-B109-8A62346F4395}">
      <dsp:nvSpPr>
        <dsp:cNvPr id="0" name=""/>
        <dsp:cNvSpPr/>
      </dsp:nvSpPr>
      <dsp:spPr>
        <a:xfrm>
          <a:off x="5942168" y="3556351"/>
          <a:ext cx="3142876" cy="1219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78015-FE2B-4C2B-B1DF-89D9676DAF7B}">
      <dsp:nvSpPr>
        <dsp:cNvPr id="0" name=""/>
        <dsp:cNvSpPr/>
      </dsp:nvSpPr>
      <dsp:spPr>
        <a:xfrm>
          <a:off x="6155475" y="3758993"/>
          <a:ext cx="3142876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বেসরকারি</a:t>
          </a:r>
          <a:endParaRPr lang="en-US" sz="28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191180" y="3794698"/>
        <a:ext cx="3071466" cy="1147644"/>
      </dsp:txXfrm>
    </dsp:sp>
    <dsp:sp modelId="{D2D7BB0C-E788-447A-A1BC-1E0AF04EF3A8}">
      <dsp:nvSpPr>
        <dsp:cNvPr id="0" name=""/>
        <dsp:cNvSpPr/>
      </dsp:nvSpPr>
      <dsp:spPr>
        <a:xfrm>
          <a:off x="11396939" y="1778963"/>
          <a:ext cx="3553554" cy="12190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498A3-4611-4030-AF52-B9D2AD71AAF8}">
      <dsp:nvSpPr>
        <dsp:cNvPr id="0" name=""/>
        <dsp:cNvSpPr/>
      </dsp:nvSpPr>
      <dsp:spPr>
        <a:xfrm>
          <a:off x="11610247" y="1981605"/>
          <a:ext cx="3553554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আন্তর্জাতিক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আইন</a:t>
          </a:r>
          <a:endParaRPr lang="en-US" sz="28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1645952" y="2017310"/>
        <a:ext cx="3482144" cy="1147644"/>
      </dsp:txXfrm>
    </dsp:sp>
    <dsp:sp modelId="{C085FF4D-D835-4363-9B51-9B5F27121D4A}">
      <dsp:nvSpPr>
        <dsp:cNvPr id="0" name=""/>
        <dsp:cNvSpPr/>
      </dsp:nvSpPr>
      <dsp:spPr>
        <a:xfrm>
          <a:off x="10634942" y="3556351"/>
          <a:ext cx="1919771" cy="1219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3645C-5F9B-4D8E-8427-D12C675D6908}">
      <dsp:nvSpPr>
        <dsp:cNvPr id="0" name=""/>
        <dsp:cNvSpPr/>
      </dsp:nvSpPr>
      <dsp:spPr>
        <a:xfrm>
          <a:off x="10848249" y="3758993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সরকারি</a:t>
          </a:r>
          <a:endParaRPr lang="en-US" sz="28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0883954" y="3794698"/>
        <a:ext cx="1848361" cy="1147644"/>
      </dsp:txXfrm>
    </dsp:sp>
    <dsp:sp modelId="{12D0F0E7-5F14-42BC-AD92-4C23F713C5E8}">
      <dsp:nvSpPr>
        <dsp:cNvPr id="0" name=""/>
        <dsp:cNvSpPr/>
      </dsp:nvSpPr>
      <dsp:spPr>
        <a:xfrm>
          <a:off x="8288555" y="5333739"/>
          <a:ext cx="1919771" cy="1219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0182A-3F90-40DD-9093-93B0ADEFF7C5}">
      <dsp:nvSpPr>
        <dsp:cNvPr id="0" name=""/>
        <dsp:cNvSpPr/>
      </dsp:nvSpPr>
      <dsp:spPr>
        <a:xfrm>
          <a:off x="8501862" y="5536382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শান্তি সংক্রান্ত</a:t>
          </a:r>
          <a:endParaRPr lang="en-US" sz="22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8537567" y="5572087"/>
        <a:ext cx="1848361" cy="1147644"/>
      </dsp:txXfrm>
    </dsp:sp>
    <dsp:sp modelId="{838C0CAE-D502-4DA7-9840-1609C89FC8BB}">
      <dsp:nvSpPr>
        <dsp:cNvPr id="0" name=""/>
        <dsp:cNvSpPr/>
      </dsp:nvSpPr>
      <dsp:spPr>
        <a:xfrm>
          <a:off x="10634942" y="5333739"/>
          <a:ext cx="1919771" cy="1219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F81E6-8916-46F5-8107-325793818B88}">
      <dsp:nvSpPr>
        <dsp:cNvPr id="0" name=""/>
        <dsp:cNvSpPr/>
      </dsp:nvSpPr>
      <dsp:spPr>
        <a:xfrm>
          <a:off x="10848249" y="5536382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যুদ্ধ সংক্রান্ত</a:t>
          </a:r>
          <a:endParaRPr lang="en-US" sz="22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0883954" y="5572087"/>
        <a:ext cx="1848361" cy="1147644"/>
      </dsp:txXfrm>
    </dsp:sp>
    <dsp:sp modelId="{79F81BC8-AD99-453D-A5FA-FBAA51A1927A}">
      <dsp:nvSpPr>
        <dsp:cNvPr id="0" name=""/>
        <dsp:cNvSpPr/>
      </dsp:nvSpPr>
      <dsp:spPr>
        <a:xfrm>
          <a:off x="12981329" y="5333739"/>
          <a:ext cx="1919771" cy="1219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2C88D-B56D-4941-A184-77AB36BAC87D}">
      <dsp:nvSpPr>
        <dsp:cNvPr id="0" name=""/>
        <dsp:cNvSpPr/>
      </dsp:nvSpPr>
      <dsp:spPr>
        <a:xfrm>
          <a:off x="13194636" y="5536382"/>
          <a:ext cx="1919771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নিরপেক্ষ</a:t>
          </a:r>
          <a:endParaRPr lang="en-US" sz="22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3230341" y="5572087"/>
        <a:ext cx="1848361" cy="1147644"/>
      </dsp:txXfrm>
    </dsp:sp>
    <dsp:sp modelId="{DC2EEE35-D267-4B48-81AA-72F1815F3F12}">
      <dsp:nvSpPr>
        <dsp:cNvPr id="0" name=""/>
        <dsp:cNvSpPr/>
      </dsp:nvSpPr>
      <dsp:spPr>
        <a:xfrm>
          <a:off x="12981329" y="3556351"/>
          <a:ext cx="2731162" cy="1219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7EE28-7F7A-401C-B64D-64693CE579CB}">
      <dsp:nvSpPr>
        <dsp:cNvPr id="0" name=""/>
        <dsp:cNvSpPr/>
      </dsp:nvSpPr>
      <dsp:spPr>
        <a:xfrm>
          <a:off x="13194636" y="3758993"/>
          <a:ext cx="2731162" cy="121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 smtClean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ব্যক্তিকেন্দ্রিক</a:t>
          </a:r>
          <a:endParaRPr lang="en-US" sz="2800" b="1" kern="1200" cap="none" spc="0" dirty="0">
            <a:ln w="1905"/>
            <a:solidFill>
              <a:srgbClr val="CC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3230341" y="3794698"/>
        <a:ext cx="2659752" cy="1147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9D17A-8B28-4652-8206-0DE036F9A41B}">
      <dsp:nvSpPr>
        <dsp:cNvPr id="0" name=""/>
        <dsp:cNvSpPr/>
      </dsp:nvSpPr>
      <dsp:spPr>
        <a:xfrm>
          <a:off x="4114794" y="1904997"/>
          <a:ext cx="4572010" cy="4724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আইন মান্য করার কারণ</a:t>
          </a:r>
          <a:endParaRPr lang="en-US" sz="5100" kern="1200" dirty="0"/>
        </a:p>
      </dsp:txBody>
      <dsp:txXfrm>
        <a:off x="4784349" y="2596870"/>
        <a:ext cx="3232900" cy="3340658"/>
      </dsp:txXfrm>
    </dsp:sp>
    <dsp:sp modelId="{54161CE9-BC84-4F49-B0DA-B9A52A8D68EF}">
      <dsp:nvSpPr>
        <dsp:cNvPr id="0" name=""/>
        <dsp:cNvSpPr/>
      </dsp:nvSpPr>
      <dsp:spPr>
        <a:xfrm rot="16200000">
          <a:off x="6272473" y="1326904"/>
          <a:ext cx="256653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10971" y="1502694"/>
        <a:ext cx="179657" cy="411876"/>
      </dsp:txXfrm>
    </dsp:sp>
    <dsp:sp modelId="{655CE3DF-53D6-47D9-BA5E-4843E646E401}">
      <dsp:nvSpPr>
        <dsp:cNvPr id="0" name=""/>
        <dsp:cNvSpPr/>
      </dsp:nvSpPr>
      <dsp:spPr>
        <a:xfrm>
          <a:off x="5694149" y="7443"/>
          <a:ext cx="1413301" cy="14133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5901122" y="214416"/>
        <a:ext cx="999355" cy="999355"/>
      </dsp:txXfrm>
    </dsp:sp>
    <dsp:sp modelId="{F2924412-9A4B-4A27-AC3A-8CEAACEA56AD}">
      <dsp:nvSpPr>
        <dsp:cNvPr id="0" name=""/>
        <dsp:cNvSpPr/>
      </dsp:nvSpPr>
      <dsp:spPr>
        <a:xfrm rot="18000000">
          <a:off x="7559652" y="1664466"/>
          <a:ext cx="291345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46577"/>
            <a:satOff val="-5382"/>
            <a:lumOff val="17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581503" y="1839605"/>
        <a:ext cx="203942" cy="411876"/>
      </dsp:txXfrm>
    </dsp:sp>
    <dsp:sp modelId="{BF5BE63E-8D61-40F9-912A-725D754A6BBA}">
      <dsp:nvSpPr>
        <dsp:cNvPr id="0" name=""/>
        <dsp:cNvSpPr/>
      </dsp:nvSpPr>
      <dsp:spPr>
        <a:xfrm>
          <a:off x="7490693" y="537111"/>
          <a:ext cx="1373319" cy="1306017"/>
        </a:xfrm>
        <a:prstGeom prst="ellipse">
          <a:avLst/>
        </a:prstGeom>
        <a:solidFill>
          <a:schemeClr val="accent4">
            <a:hueOff val="946577"/>
            <a:satOff val="-5382"/>
            <a:lumOff val="17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7691811" y="728373"/>
        <a:ext cx="971083" cy="923493"/>
      </dsp:txXfrm>
    </dsp:sp>
    <dsp:sp modelId="{17FA0322-0A16-43EE-923F-9118BCDC96B1}">
      <dsp:nvSpPr>
        <dsp:cNvPr id="0" name=""/>
        <dsp:cNvSpPr/>
      </dsp:nvSpPr>
      <dsp:spPr>
        <a:xfrm rot="19800000">
          <a:off x="8480472" y="2640331"/>
          <a:ext cx="287309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893154"/>
            <a:satOff val="-10764"/>
            <a:lumOff val="3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486246" y="2799171"/>
        <a:ext cx="201116" cy="411876"/>
      </dsp:txXfrm>
    </dsp:sp>
    <dsp:sp modelId="{26761AC7-D90A-41B2-9E03-BAB47D8BD96A}">
      <dsp:nvSpPr>
        <dsp:cNvPr id="0" name=""/>
        <dsp:cNvSpPr/>
      </dsp:nvSpPr>
      <dsp:spPr>
        <a:xfrm>
          <a:off x="8771228" y="1783996"/>
          <a:ext cx="1413301" cy="1413301"/>
        </a:xfrm>
        <a:prstGeom prst="ellipse">
          <a:avLst/>
        </a:prstGeom>
        <a:solidFill>
          <a:schemeClr val="accent4">
            <a:hueOff val="1893154"/>
            <a:satOff val="-10764"/>
            <a:lumOff val="3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8978201" y="1990969"/>
        <a:ext cx="999355" cy="999355"/>
      </dsp:txXfrm>
    </dsp:sp>
    <dsp:sp modelId="{5487BC44-D092-40B3-AACC-8B87D6CF8CB1}">
      <dsp:nvSpPr>
        <dsp:cNvPr id="0" name=""/>
        <dsp:cNvSpPr/>
      </dsp:nvSpPr>
      <dsp:spPr>
        <a:xfrm>
          <a:off x="8810104" y="3923969"/>
          <a:ext cx="297038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839731"/>
            <a:satOff val="-16146"/>
            <a:lumOff val="51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810104" y="4061261"/>
        <a:ext cx="207927" cy="411876"/>
      </dsp:txXfrm>
    </dsp:sp>
    <dsp:sp modelId="{D08DD105-D55D-49C1-A2BF-CA913A64087B}">
      <dsp:nvSpPr>
        <dsp:cNvPr id="0" name=""/>
        <dsp:cNvSpPr/>
      </dsp:nvSpPr>
      <dsp:spPr>
        <a:xfrm>
          <a:off x="9247254" y="3560549"/>
          <a:ext cx="1413301" cy="1413301"/>
        </a:xfrm>
        <a:prstGeom prst="ellipse">
          <a:avLst/>
        </a:prstGeom>
        <a:solidFill>
          <a:schemeClr val="accent4">
            <a:hueOff val="2839731"/>
            <a:satOff val="-16146"/>
            <a:lumOff val="51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9454227" y="3767522"/>
        <a:ext cx="999355" cy="999355"/>
      </dsp:txXfrm>
    </dsp:sp>
    <dsp:sp modelId="{516EEE5A-E27C-40F2-B9B0-A773E23A483C}">
      <dsp:nvSpPr>
        <dsp:cNvPr id="0" name=""/>
        <dsp:cNvSpPr/>
      </dsp:nvSpPr>
      <dsp:spPr>
        <a:xfrm rot="1800000">
          <a:off x="8480472" y="5207607"/>
          <a:ext cx="287309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786309"/>
            <a:satOff val="-21528"/>
            <a:lumOff val="69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486246" y="5323351"/>
        <a:ext cx="201116" cy="411876"/>
      </dsp:txXfrm>
    </dsp:sp>
    <dsp:sp modelId="{956DCFA7-34DA-4A12-9287-87CC75538F8B}">
      <dsp:nvSpPr>
        <dsp:cNvPr id="0" name=""/>
        <dsp:cNvSpPr/>
      </dsp:nvSpPr>
      <dsp:spPr>
        <a:xfrm>
          <a:off x="8771228" y="5337101"/>
          <a:ext cx="1413301" cy="1413301"/>
        </a:xfrm>
        <a:prstGeom prst="ellipse">
          <a:avLst/>
        </a:prstGeom>
        <a:solidFill>
          <a:schemeClr val="accent4">
            <a:hueOff val="3786309"/>
            <a:satOff val="-21528"/>
            <a:lumOff val="6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8978201" y="5544074"/>
        <a:ext cx="999355" cy="999355"/>
      </dsp:txXfrm>
    </dsp:sp>
    <dsp:sp modelId="{C4A1075A-DA46-45A7-8A06-705AAF495C05}">
      <dsp:nvSpPr>
        <dsp:cNvPr id="0" name=""/>
        <dsp:cNvSpPr/>
      </dsp:nvSpPr>
      <dsp:spPr>
        <a:xfrm rot="3600000">
          <a:off x="7560680" y="6164279"/>
          <a:ext cx="267127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732886"/>
            <a:satOff val="-26910"/>
            <a:lumOff val="86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580715" y="6266870"/>
        <a:ext cx="186989" cy="411876"/>
      </dsp:txXfrm>
    </dsp:sp>
    <dsp:sp modelId="{7508511A-C71C-4289-9F68-ABEC3B005F29}">
      <dsp:nvSpPr>
        <dsp:cNvPr id="0" name=""/>
        <dsp:cNvSpPr/>
      </dsp:nvSpPr>
      <dsp:spPr>
        <a:xfrm>
          <a:off x="7470701" y="6637628"/>
          <a:ext cx="1413301" cy="1413301"/>
        </a:xfrm>
        <a:prstGeom prst="ellipse">
          <a:avLst/>
        </a:prstGeom>
        <a:solidFill>
          <a:schemeClr val="accent4">
            <a:hueOff val="4732886"/>
            <a:satOff val="-26910"/>
            <a:lumOff val="86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7677674" y="6844601"/>
        <a:ext cx="999355" cy="999355"/>
      </dsp:txXfrm>
    </dsp:sp>
    <dsp:sp modelId="{7E9BF768-ADAA-40E4-80C3-3C284D2C10FD}">
      <dsp:nvSpPr>
        <dsp:cNvPr id="0" name=""/>
        <dsp:cNvSpPr/>
      </dsp:nvSpPr>
      <dsp:spPr>
        <a:xfrm rot="5400000">
          <a:off x="6272473" y="6521034"/>
          <a:ext cx="256653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679463"/>
            <a:satOff val="-32292"/>
            <a:lumOff val="103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10971" y="6619828"/>
        <a:ext cx="179657" cy="411876"/>
      </dsp:txXfrm>
    </dsp:sp>
    <dsp:sp modelId="{5260569F-8B64-48BD-81E3-263812DD33A4}">
      <dsp:nvSpPr>
        <dsp:cNvPr id="0" name=""/>
        <dsp:cNvSpPr/>
      </dsp:nvSpPr>
      <dsp:spPr>
        <a:xfrm>
          <a:off x="5694149" y="7113654"/>
          <a:ext cx="1413301" cy="1413301"/>
        </a:xfrm>
        <a:prstGeom prst="ellipse">
          <a:avLst/>
        </a:prstGeom>
        <a:solidFill>
          <a:schemeClr val="accent4">
            <a:hueOff val="5679463"/>
            <a:satOff val="-32292"/>
            <a:lumOff val="103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5901122" y="7320627"/>
        <a:ext cx="999355" cy="999355"/>
      </dsp:txXfrm>
    </dsp:sp>
    <dsp:sp modelId="{44F35386-FBF1-4544-9BB1-E5B1CF3C674E}">
      <dsp:nvSpPr>
        <dsp:cNvPr id="0" name=""/>
        <dsp:cNvSpPr/>
      </dsp:nvSpPr>
      <dsp:spPr>
        <a:xfrm rot="7200000">
          <a:off x="4973792" y="6164279"/>
          <a:ext cx="267127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626040"/>
            <a:satOff val="-37674"/>
            <a:lumOff val="12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5033896" y="6266870"/>
        <a:ext cx="186989" cy="411876"/>
      </dsp:txXfrm>
    </dsp:sp>
    <dsp:sp modelId="{25184699-61EF-45BD-A31E-305EF69D3036}">
      <dsp:nvSpPr>
        <dsp:cNvPr id="0" name=""/>
        <dsp:cNvSpPr/>
      </dsp:nvSpPr>
      <dsp:spPr>
        <a:xfrm>
          <a:off x="3917596" y="6637628"/>
          <a:ext cx="1413301" cy="1413301"/>
        </a:xfrm>
        <a:prstGeom prst="ellipse">
          <a:avLst/>
        </a:prstGeom>
        <a:solidFill>
          <a:schemeClr val="accent4">
            <a:hueOff val="6626040"/>
            <a:satOff val="-37674"/>
            <a:lumOff val="1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4124569" y="6844601"/>
        <a:ext cx="999355" cy="999355"/>
      </dsp:txXfrm>
    </dsp:sp>
    <dsp:sp modelId="{39DD95E5-3E69-4C93-9180-22A8CB89E8CA}">
      <dsp:nvSpPr>
        <dsp:cNvPr id="0" name=""/>
        <dsp:cNvSpPr/>
      </dsp:nvSpPr>
      <dsp:spPr>
        <a:xfrm rot="9000000">
          <a:off x="4033818" y="5207607"/>
          <a:ext cx="287309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572617"/>
            <a:satOff val="-43056"/>
            <a:lumOff val="13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4114237" y="5323351"/>
        <a:ext cx="201116" cy="411876"/>
      </dsp:txXfrm>
    </dsp:sp>
    <dsp:sp modelId="{A3B8A3E6-84B8-4A60-ABCC-1487B16B2010}">
      <dsp:nvSpPr>
        <dsp:cNvPr id="0" name=""/>
        <dsp:cNvSpPr/>
      </dsp:nvSpPr>
      <dsp:spPr>
        <a:xfrm>
          <a:off x="2617069" y="5337101"/>
          <a:ext cx="1413301" cy="1413301"/>
        </a:xfrm>
        <a:prstGeom prst="ellipse">
          <a:avLst/>
        </a:prstGeom>
        <a:solidFill>
          <a:schemeClr val="accent4">
            <a:hueOff val="7572617"/>
            <a:satOff val="-43056"/>
            <a:lumOff val="138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2824042" y="5544074"/>
        <a:ext cx="999355" cy="999355"/>
      </dsp:txXfrm>
    </dsp:sp>
    <dsp:sp modelId="{4D5644B1-D5A4-4FAC-91EF-38DDB43C1CA7}">
      <dsp:nvSpPr>
        <dsp:cNvPr id="0" name=""/>
        <dsp:cNvSpPr/>
      </dsp:nvSpPr>
      <dsp:spPr>
        <a:xfrm rot="10800000">
          <a:off x="3694457" y="3923969"/>
          <a:ext cx="297038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519194"/>
            <a:satOff val="-48438"/>
            <a:lumOff val="155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3783568" y="4061261"/>
        <a:ext cx="207927" cy="411876"/>
      </dsp:txXfrm>
    </dsp:sp>
    <dsp:sp modelId="{90F412CD-2FC4-4B20-9820-6D658335AF61}">
      <dsp:nvSpPr>
        <dsp:cNvPr id="0" name=""/>
        <dsp:cNvSpPr/>
      </dsp:nvSpPr>
      <dsp:spPr>
        <a:xfrm>
          <a:off x="2141043" y="3560549"/>
          <a:ext cx="1413301" cy="1413301"/>
        </a:xfrm>
        <a:prstGeom prst="ellipse">
          <a:avLst/>
        </a:prstGeom>
        <a:solidFill>
          <a:schemeClr val="accent4">
            <a:hueOff val="8519194"/>
            <a:satOff val="-48438"/>
            <a:lumOff val="155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2348016" y="3767522"/>
        <a:ext cx="999355" cy="999355"/>
      </dsp:txXfrm>
    </dsp:sp>
    <dsp:sp modelId="{E864C605-FB95-4A4D-AFF1-854E937C301A}">
      <dsp:nvSpPr>
        <dsp:cNvPr id="0" name=""/>
        <dsp:cNvSpPr/>
      </dsp:nvSpPr>
      <dsp:spPr>
        <a:xfrm rot="12600000">
          <a:off x="4033818" y="2640331"/>
          <a:ext cx="287309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465772"/>
            <a:satOff val="-53820"/>
            <a:lumOff val="172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4114237" y="2799171"/>
        <a:ext cx="201116" cy="411876"/>
      </dsp:txXfrm>
    </dsp:sp>
    <dsp:sp modelId="{6B05D762-FCB9-4E01-B95B-3D7B3E9FD542}">
      <dsp:nvSpPr>
        <dsp:cNvPr id="0" name=""/>
        <dsp:cNvSpPr/>
      </dsp:nvSpPr>
      <dsp:spPr>
        <a:xfrm>
          <a:off x="2617069" y="1783996"/>
          <a:ext cx="1413301" cy="1413301"/>
        </a:xfrm>
        <a:prstGeom prst="ellipse">
          <a:avLst/>
        </a:prstGeom>
        <a:solidFill>
          <a:schemeClr val="accent4">
            <a:hueOff val="9465772"/>
            <a:satOff val="-53820"/>
            <a:lumOff val="172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2824042" y="1990969"/>
        <a:ext cx="999355" cy="999355"/>
      </dsp:txXfrm>
    </dsp:sp>
    <dsp:sp modelId="{04F25B99-71A2-45CE-928F-9327CA2DAAC7}">
      <dsp:nvSpPr>
        <dsp:cNvPr id="0" name=""/>
        <dsp:cNvSpPr/>
      </dsp:nvSpPr>
      <dsp:spPr>
        <a:xfrm rot="14400000">
          <a:off x="4973792" y="1683659"/>
          <a:ext cx="267127" cy="68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5033896" y="1855652"/>
        <a:ext cx="186989" cy="411876"/>
      </dsp:txXfrm>
    </dsp:sp>
    <dsp:sp modelId="{923FBB7A-6F09-4AD1-B2D3-490A0A326F7C}">
      <dsp:nvSpPr>
        <dsp:cNvPr id="0" name=""/>
        <dsp:cNvSpPr/>
      </dsp:nvSpPr>
      <dsp:spPr>
        <a:xfrm>
          <a:off x="3917596" y="483469"/>
          <a:ext cx="1413301" cy="1413301"/>
        </a:xfrm>
        <a:prstGeom prst="ellipse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?</a:t>
          </a:r>
          <a:endParaRPr lang="en-US" sz="5100" kern="1200" dirty="0"/>
        </a:p>
      </dsp:txBody>
      <dsp:txXfrm>
        <a:off x="4124569" y="690442"/>
        <a:ext cx="999355" cy="999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00600" y="4165600"/>
            <a:ext cx="1296162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00600" y="6671096"/>
            <a:ext cx="12961620" cy="18288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2"/>
                </a:solidFill>
              </a:defRPr>
            </a:lvl1pPr>
            <a:lvl2pPr marL="809884" indent="0" algn="ctr">
              <a:buNone/>
            </a:lvl2pPr>
            <a:lvl3pPr marL="1619768" indent="0" algn="ctr">
              <a:buNone/>
            </a:lvl3pPr>
            <a:lvl4pPr marL="2429652" indent="0" algn="ctr">
              <a:buNone/>
            </a:lvl4pPr>
            <a:lvl5pPr marL="3239536" indent="0" algn="ctr">
              <a:buNone/>
            </a:lvl5pPr>
            <a:lvl6pPr marL="4049420" indent="0" algn="ctr">
              <a:buNone/>
            </a:lvl6pPr>
            <a:lvl7pPr marL="4859304" indent="0" algn="ctr">
              <a:buNone/>
            </a:lvl7pPr>
            <a:lvl8pPr marL="5669189" indent="0" algn="ctr">
              <a:buNone/>
            </a:lvl8pPr>
            <a:lvl9pPr marL="647907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7182004" y="1419413"/>
            <a:ext cx="3048000" cy="800100"/>
          </a:xfrm>
        </p:spPr>
        <p:txBody>
          <a:bodyPr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6264345" y="5428340"/>
            <a:ext cx="4876800" cy="80650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00100" y="0"/>
            <a:ext cx="128016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80306" y="0"/>
            <a:ext cx="219794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080260" y="0"/>
            <a:ext cx="381931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2396772" y="0"/>
            <a:ext cx="483588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23322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92024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93635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3625944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24028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913909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2560320" y="0"/>
            <a:ext cx="16002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280160" y="4572000"/>
            <a:ext cx="272034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750227" y="6489003"/>
            <a:ext cx="1346990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2291268" y="7334176"/>
            <a:ext cx="288036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3494837" y="7717536"/>
            <a:ext cx="576072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000500" y="5994400"/>
            <a:ext cx="768096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2783642" y="6571603"/>
            <a:ext cx="1280160" cy="690032"/>
          </a:xfrm>
        </p:spPr>
        <p:txBody>
          <a:bodyPr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21740" y="366186"/>
            <a:ext cx="352044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366185"/>
            <a:ext cx="1264158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60120" y="2133600"/>
            <a:ext cx="15681960" cy="64983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860800"/>
            <a:ext cx="12961620" cy="2738120"/>
          </a:xfrm>
        </p:spPr>
        <p:txBody>
          <a:bodyPr/>
          <a:lstStyle>
            <a:lvl1pPr algn="l">
              <a:buNone/>
              <a:defRPr sz="53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6680200"/>
            <a:ext cx="12961620" cy="18288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7179138" y="1414526"/>
            <a:ext cx="3048000" cy="800100"/>
          </a:xfrm>
        </p:spPr>
        <p:txBody>
          <a:bodyPr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6264738" y="5424526"/>
            <a:ext cx="4876800" cy="8065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00100" y="0"/>
            <a:ext cx="128016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80306" y="0"/>
            <a:ext cx="219794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080260" y="0"/>
            <a:ext cx="381931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396772" y="0"/>
            <a:ext cx="483588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23322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92024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793635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3625944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224028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560320" y="0"/>
            <a:ext cx="16002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280160" y="4572000"/>
            <a:ext cx="272034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781879" y="6489003"/>
            <a:ext cx="1346990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2291268" y="7334176"/>
            <a:ext cx="288036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3494837" y="7721600"/>
            <a:ext cx="576072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3945984" y="5973184"/>
            <a:ext cx="768096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910568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815294" y="6571603"/>
            <a:ext cx="1280160" cy="690032"/>
          </a:xfrm>
        </p:spPr>
        <p:txBody>
          <a:bodyPr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60120" y="2133600"/>
            <a:ext cx="768096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967521" y="2133600"/>
            <a:ext cx="768096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364067"/>
            <a:ext cx="1584198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960120" y="3149600"/>
            <a:ext cx="768096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9181148" y="3149600"/>
            <a:ext cx="768096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960120" y="2092960"/>
            <a:ext cx="768096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9121140" y="2092960"/>
            <a:ext cx="768096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8402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9499473" y="4091940"/>
            <a:ext cx="8412480" cy="960120"/>
          </a:xfrm>
        </p:spPr>
        <p:txBody>
          <a:bodyPr anchor="b"/>
          <a:lstStyle>
            <a:lvl1pPr algn="l">
              <a:buNone/>
              <a:defRPr sz="35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305788" y="365760"/>
            <a:ext cx="3206801" cy="6644640"/>
          </a:xfrm>
        </p:spPr>
        <p:txBody>
          <a:bodyPr/>
          <a:lstStyle>
            <a:lvl1pPr marL="0" indent="0">
              <a:spcBef>
                <a:spcPts val="709"/>
              </a:spcBef>
              <a:spcAft>
                <a:spcPts val="1771"/>
              </a:spcAft>
              <a:buNone/>
              <a:defRPr sz="21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312164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30038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888236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8562320" y="0"/>
            <a:ext cx="64008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872234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7128541" y="7620000"/>
            <a:ext cx="1152144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640080" y="365760"/>
            <a:ext cx="11841480" cy="84368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8402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7128541" y="7620000"/>
            <a:ext cx="1152144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9453867" y="4091940"/>
            <a:ext cx="8412480" cy="960120"/>
          </a:xfrm>
        </p:spPr>
        <p:txBody>
          <a:bodyPr anchor="b"/>
          <a:lstStyle>
            <a:lvl1pPr algn="l">
              <a:buNone/>
              <a:defRPr sz="3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96162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57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08176" y="353060"/>
            <a:ext cx="3200400" cy="6608064"/>
          </a:xfrm>
        </p:spPr>
        <p:txBody>
          <a:bodyPr rot="0" spcFirstLastPara="0" vertOverflow="overflow" horzOverflow="overflow" vert="horz" wrap="square" lIns="161977" tIns="80988" rIns="161977" bIns="80988" numCol="1" spcCol="485930" rtlCol="0" fromWordArt="0" anchor="t" anchorCtr="0" forceAA="0" compatLnSpc="1">
            <a:normAutofit/>
          </a:bodyPr>
          <a:lstStyle>
            <a:lvl1pPr marL="0" indent="0">
              <a:spcBef>
                <a:spcPts val="177"/>
              </a:spcBef>
              <a:spcAft>
                <a:spcPts val="709"/>
              </a:spcAft>
              <a:buFontTx/>
              <a:buNone/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888236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8562320" y="0"/>
            <a:ext cx="64008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872234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312164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30038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402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60120" y="366184"/>
            <a:ext cx="15681960" cy="1524000"/>
          </a:xfrm>
          <a:prstGeom prst="rect">
            <a:avLst/>
          </a:prstGeom>
        </p:spPr>
        <p:txBody>
          <a:bodyPr vert="horz" lIns="161977" tIns="80988" rIns="161977" bIns="80988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60120" y="2133600"/>
            <a:ext cx="15681960" cy="6498336"/>
          </a:xfrm>
          <a:prstGeom prst="rect">
            <a:avLst/>
          </a:prstGeom>
        </p:spPr>
        <p:txBody>
          <a:bodyPr vert="horz" lIns="161977" tIns="80988" rIns="161977" bIns="8098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6709136" y="1295250"/>
            <a:ext cx="2682240" cy="806501"/>
          </a:xfrm>
          <a:prstGeom prst="rect">
            <a:avLst/>
          </a:prstGeom>
        </p:spPr>
        <p:txBody>
          <a:bodyPr vert="horz" lIns="161977" tIns="80988" rIns="161977" bIns="80988" anchor="ctr" anchorCtr="0"/>
          <a:lstStyle>
            <a:lvl1pPr algn="r" eaLnBrk="1" latinLnBrk="0" hangingPunct="1">
              <a:defRPr kumimoji="0" sz="2100">
                <a:solidFill>
                  <a:schemeClr val="tx2"/>
                </a:solidFill>
              </a:defRPr>
            </a:lvl1pPr>
          </a:lstStyle>
          <a:p>
            <a:fld id="{C5053613-FB4B-49DE-A7A1-9B0D6620B7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15906211" y="4842779"/>
            <a:ext cx="4267200" cy="768096"/>
          </a:xfrm>
          <a:prstGeom prst="rect">
            <a:avLst/>
          </a:prstGeom>
        </p:spPr>
        <p:txBody>
          <a:bodyPr vert="horz" lIns="161977" tIns="80988" rIns="161977" bIns="80988" anchor="ctr" anchorCtr="0"/>
          <a:lstStyle>
            <a:lvl1pPr algn="l" eaLnBrk="1" latinLnBrk="0" hangingPunct="1">
              <a:defRPr kumimoji="0" sz="2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6002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888236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8562320" y="0"/>
            <a:ext cx="64008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872234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977" tIns="80988" rIns="161977" bIns="80988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7128541" y="7620000"/>
            <a:ext cx="1152144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977" tIns="80988" rIns="161977" bIns="8098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7070934" y="7645400"/>
            <a:ext cx="1280160" cy="694944"/>
          </a:xfrm>
          <a:prstGeom prst="rect">
            <a:avLst/>
          </a:prstGeom>
        </p:spPr>
        <p:txBody>
          <a:bodyPr vert="horz" lIns="161977" tIns="80988" rIns="161977" bIns="80988" anchor="ctr"/>
          <a:lstStyle>
            <a:lvl1pPr algn="ctr" eaLnBrk="1" latinLnBrk="0" hangingPunct="1">
              <a:defRPr kumimoji="0" sz="2500" b="1">
                <a:solidFill>
                  <a:srgbClr val="FFFFFF"/>
                </a:solidFill>
              </a:defRPr>
            </a:lvl1pPr>
          </a:lstStyle>
          <a:p>
            <a:fld id="{BBD37263-4262-40EC-992E-6AE77B68E7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85930" indent="-485930" algn="l" rtl="0" eaLnBrk="1" latinLnBrk="0" hangingPunct="1">
        <a:spcBef>
          <a:spcPts val="1063"/>
        </a:spcBef>
        <a:buClr>
          <a:schemeClr val="accent1"/>
        </a:buClr>
        <a:buSzPct val="70000"/>
        <a:buFont typeface="Wingdings"/>
        <a:buChar char="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133838" indent="-48593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68" indent="-32395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5699" indent="-323954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629" indent="-323954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077560" indent="-323954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3563490" indent="-323954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049420" indent="-323954" algn="l" rtl="0" eaLnBrk="1" latinLnBrk="0" hangingPunct="1">
        <a:spcBef>
          <a:spcPct val="20000"/>
        </a:spcBef>
        <a:buClr>
          <a:schemeClr val="accent2"/>
        </a:buClr>
        <a:buChar char="•"/>
        <a:defRPr kumimoji="0" sz="2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4535351" indent="-32395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09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296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395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494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593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669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4790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5516"/>
            <a:ext cx="16383000" cy="8729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43355" y="441829"/>
            <a:ext cx="2013693" cy="82791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bn-IN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শু</a:t>
            </a:r>
            <a:endParaRPr lang="bn-IN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ভে</a:t>
            </a:r>
            <a:endParaRPr lang="bn-IN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চ্ছা</a:t>
            </a:r>
            <a:endParaRPr lang="bn-IN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1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7181672"/>
              </p:ext>
            </p:extLst>
          </p:nvPr>
        </p:nvGraphicFramePr>
        <p:xfrm>
          <a:off x="762000" y="228600"/>
          <a:ext cx="16002000" cy="853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078666"/>
            <a:ext cx="7924800" cy="401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8666"/>
            <a:ext cx="8238687" cy="401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4868" y="6662458"/>
            <a:ext cx="408958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/>
              <a:t>জাতীয়</a:t>
            </a:r>
            <a:r>
              <a:rPr lang="en-US" sz="5400" dirty="0" smtClean="0"/>
              <a:t> </a:t>
            </a:r>
            <a:r>
              <a:rPr lang="en-US" sz="5400" dirty="0" err="1" smtClean="0"/>
              <a:t>আইন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67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16992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905000"/>
            <a:ext cx="861060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8486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7615535"/>
            <a:ext cx="566373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/>
              <a:t>আন্তর্জাতিক আইন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257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7449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6840199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7848600"/>
            <a:ext cx="5410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প্রশাসনিক আইন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369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151"/>
            <a:ext cx="17068800" cy="618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5021"/>
            <a:ext cx="16154400" cy="5602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7696200"/>
            <a:ext cx="506901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/>
              <a:t>ফৌজদারী আইন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16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17712"/>
            <a:ext cx="16230600" cy="60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173736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8001000"/>
            <a:ext cx="553388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/>
              <a:t>সাংবিধানিক আইন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58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381000"/>
            <a:ext cx="1371600" cy="807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</a:rPr>
              <a:t>শি</a:t>
            </a:r>
          </a:p>
          <a:p>
            <a:pPr algn="ctr"/>
            <a:r>
              <a:rPr lang="bn-IN" sz="6000" dirty="0" smtClean="0">
                <a:solidFill>
                  <a:srgbClr val="7030A0"/>
                </a:solidFill>
              </a:rPr>
              <a:t>ক্ষ</a:t>
            </a:r>
          </a:p>
          <a:p>
            <a:pPr algn="ctr"/>
            <a:r>
              <a:rPr lang="bn-IN" sz="6000" dirty="0" smtClean="0">
                <a:solidFill>
                  <a:srgbClr val="7030A0"/>
                </a:solidFill>
              </a:rPr>
              <a:t>ক</a:t>
            </a:r>
          </a:p>
          <a:p>
            <a:pPr algn="ctr"/>
            <a:endParaRPr lang="bn-IN" sz="2800" dirty="0" smtClean="0">
              <a:solidFill>
                <a:srgbClr val="7030A0"/>
              </a:solidFill>
            </a:endParaRPr>
          </a:p>
          <a:p>
            <a:pPr algn="ctr"/>
            <a:r>
              <a:rPr lang="bn-IN" sz="6000" dirty="0" smtClean="0">
                <a:solidFill>
                  <a:srgbClr val="7030A0"/>
                </a:solidFill>
              </a:rPr>
              <a:t>প</a:t>
            </a:r>
          </a:p>
          <a:p>
            <a:pPr algn="ctr"/>
            <a:r>
              <a:rPr lang="bn-IN" sz="6000" dirty="0" smtClean="0">
                <a:solidFill>
                  <a:srgbClr val="7030A0"/>
                </a:solidFill>
              </a:rPr>
              <a:t>রি</a:t>
            </a:r>
          </a:p>
          <a:p>
            <a:pPr algn="ctr"/>
            <a:r>
              <a:rPr lang="bn-IN" sz="6000" dirty="0" smtClean="0">
                <a:solidFill>
                  <a:srgbClr val="7030A0"/>
                </a:solidFill>
              </a:rPr>
              <a:t>চি</a:t>
            </a:r>
          </a:p>
          <a:p>
            <a:pPr algn="ctr"/>
            <a:r>
              <a:rPr lang="bn-IN" sz="6000" dirty="0" smtClean="0">
                <a:solidFill>
                  <a:srgbClr val="7030A0"/>
                </a:solidFill>
              </a:rPr>
              <a:t>তি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2971800" y="381000"/>
            <a:ext cx="10134600" cy="80772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উম্মে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ফাতেমা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প্রভাষক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রাষ্ট্রবিজ্ঞান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বিভাগ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হুলাইন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ছালেহ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নূর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ডিগ্রি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কলেজ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পটিয়া,চট্টগ্রাম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576" y="1028700"/>
            <a:ext cx="5373624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81000"/>
            <a:ext cx="61141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আইনের শ্রেণিবিভাগ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16611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457200"/>
            <a:ext cx="492154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600" dirty="0" smtClean="0">
                <a:solidFill>
                  <a:srgbClr val="CC0099"/>
                </a:solidFill>
              </a:rPr>
              <a:t>মাইন্ড ম্যাপিং</a:t>
            </a:r>
            <a:endParaRPr lang="en-US" sz="6600" dirty="0">
              <a:solidFill>
                <a:srgbClr val="CC0099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38200" y="2438400"/>
            <a:ext cx="17602200" cy="6172200"/>
          </a:xfrm>
          <a:prstGeom prst="round2DiagRect">
            <a:avLst/>
          </a:prstGeom>
          <a:solidFill>
            <a:srgbClr val="054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শিক্ষার্থীদের আইন মান্য করার কারণগুলো কি কি,</a:t>
            </a:r>
          </a:p>
          <a:p>
            <a:pPr algn="ctr"/>
            <a:endParaRPr lang="bn-IN" sz="5400" dirty="0" smtClean="0"/>
          </a:p>
          <a:p>
            <a:pPr algn="ctr"/>
            <a:r>
              <a:rPr lang="bn-IN" sz="5400" dirty="0" smtClean="0"/>
              <a:t>তা নিচের স্লাইডের মানচিত্রে লিখে পূরণ করতে বলব।</a:t>
            </a:r>
          </a:p>
        </p:txBody>
      </p:sp>
    </p:spTree>
    <p:extLst>
      <p:ext uri="{BB962C8B-B14F-4D97-AF65-F5344CB8AC3E}">
        <p14:creationId xmlns:p14="http://schemas.microsoft.com/office/powerpoint/2010/main" val="32576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2324246"/>
              </p:ext>
            </p:extLst>
          </p:nvPr>
        </p:nvGraphicFramePr>
        <p:xfrm>
          <a:off x="3200400" y="304800"/>
          <a:ext cx="12801600" cy="853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4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498901"/>
            <a:ext cx="751038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3399"/>
                </a:solidFill>
              </a:rPr>
              <a:t>   </a:t>
            </a:r>
            <a:r>
              <a:rPr lang="en-US" sz="4800" dirty="0" err="1" smtClean="0">
                <a:solidFill>
                  <a:srgbClr val="FF3399"/>
                </a:solidFill>
              </a:rPr>
              <a:t>আইন</a:t>
            </a:r>
            <a:r>
              <a:rPr lang="en-US" sz="4800" dirty="0" smtClean="0">
                <a:solidFill>
                  <a:srgbClr val="FF3399"/>
                </a:solidFill>
              </a:rPr>
              <a:t> </a:t>
            </a:r>
            <a:r>
              <a:rPr lang="en-US" sz="4800" dirty="0" err="1" smtClean="0">
                <a:solidFill>
                  <a:srgbClr val="FF3399"/>
                </a:solidFill>
              </a:rPr>
              <a:t>মান্য</a:t>
            </a:r>
            <a:r>
              <a:rPr lang="en-US" sz="4800" dirty="0" smtClean="0">
                <a:solidFill>
                  <a:srgbClr val="FF3399"/>
                </a:solidFill>
              </a:rPr>
              <a:t> </a:t>
            </a:r>
            <a:r>
              <a:rPr lang="en-US" sz="4800" dirty="0" err="1" smtClean="0">
                <a:solidFill>
                  <a:srgbClr val="FF3399"/>
                </a:solidFill>
              </a:rPr>
              <a:t>করার</a:t>
            </a:r>
            <a:r>
              <a:rPr lang="en-US" sz="4800" dirty="0" smtClean="0">
                <a:solidFill>
                  <a:srgbClr val="FF3399"/>
                </a:solidFill>
              </a:rPr>
              <a:t> </a:t>
            </a:r>
            <a:r>
              <a:rPr lang="en-US" sz="4800" dirty="0" err="1" smtClean="0">
                <a:solidFill>
                  <a:srgbClr val="FF3399"/>
                </a:solidFill>
              </a:rPr>
              <a:t>কারণঃ</a:t>
            </a:r>
            <a:r>
              <a:rPr lang="en-US" sz="4800" dirty="0" smtClean="0">
                <a:solidFill>
                  <a:srgbClr val="FF3399"/>
                </a:solidFill>
              </a:rPr>
              <a:t>  </a:t>
            </a:r>
            <a:endParaRPr lang="en-US" sz="4800" dirty="0">
              <a:solidFill>
                <a:srgbClr val="FF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18133490" cy="72943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bn-IN" sz="3600" dirty="0" smtClean="0"/>
          </a:p>
          <a:p>
            <a:r>
              <a:rPr lang="bn-IN" sz="3600" dirty="0" smtClean="0">
                <a:solidFill>
                  <a:srgbClr val="00CC00"/>
                </a:solidFill>
              </a:rPr>
              <a:t>হবস,বেন্থাম,হল্যান্ড ,অস্টিন দার্শনিকদের মতে,</a:t>
            </a:r>
          </a:p>
          <a:p>
            <a:r>
              <a:rPr lang="bn-IN" sz="3600" dirty="0" smtClean="0">
                <a:solidFill>
                  <a:srgbClr val="00CC00"/>
                </a:solidFill>
              </a:rPr>
              <a:t> </a:t>
            </a:r>
            <a:r>
              <a:rPr lang="bn-IN" sz="3600" dirty="0" smtClean="0">
                <a:solidFill>
                  <a:srgbClr val="CC0099"/>
                </a:solidFill>
              </a:rPr>
              <a:t>‘আইন যেহেতু সার্বভৌম কর্তৃপক্ষের আদেশ,</a:t>
            </a:r>
          </a:p>
          <a:p>
            <a:r>
              <a:rPr lang="bn-IN" sz="3600" dirty="0" smtClean="0">
                <a:solidFill>
                  <a:srgbClr val="CC0099"/>
                </a:solidFill>
              </a:rPr>
              <a:t>সেহেতু মানুষ শাস্তির ভয়ে বা অরাজকতার আশংকায় আইন মান্য করে থাকে।’</a:t>
            </a:r>
          </a:p>
          <a:p>
            <a:endParaRPr lang="bn-IN" sz="3600" dirty="0" smtClean="0"/>
          </a:p>
          <a:p>
            <a:r>
              <a:rPr lang="bn-IN" sz="3600" dirty="0" smtClean="0">
                <a:solidFill>
                  <a:srgbClr val="00CC00"/>
                </a:solidFill>
              </a:rPr>
              <a:t>হেনরি মেইন,স্যাভিনি,সিজউইক,মেইটল্যান্ড প্রমূখ ঐতিহাসিক মতবাদের সমর্থকদের মতে,</a:t>
            </a:r>
          </a:p>
          <a:p>
            <a:r>
              <a:rPr lang="bn-IN" sz="3600" dirty="0" smtClean="0">
                <a:solidFill>
                  <a:srgbClr val="CC0099"/>
                </a:solidFill>
              </a:rPr>
              <a:t>‘স্বভাবগত কারণে মানুষ আইন মান্য করে।কেবল শাস্তির কারণে মানুষ আইন মান্য করেনা।</a:t>
            </a:r>
          </a:p>
          <a:p>
            <a:r>
              <a:rPr lang="bn-IN" sz="3600" dirty="0" smtClean="0">
                <a:solidFill>
                  <a:srgbClr val="CC0099"/>
                </a:solidFill>
              </a:rPr>
              <a:t>কারণ আইন হলো ন্যায়ের প্রতীক,যা জনগণ কর্তৃক সমর্থিত।’</a:t>
            </a:r>
          </a:p>
          <a:p>
            <a:endParaRPr lang="bn-IN" sz="3600" dirty="0" smtClean="0"/>
          </a:p>
          <a:p>
            <a:r>
              <a:rPr lang="bn-IN" sz="3600" dirty="0" smtClean="0">
                <a:solidFill>
                  <a:srgbClr val="00CC00"/>
                </a:solidFill>
              </a:rPr>
              <a:t>রুশো,গ্রীন প্রমূখ আদর্শবাদী দার্শনিকদের মতে,</a:t>
            </a:r>
          </a:p>
          <a:p>
            <a:r>
              <a:rPr lang="bn-IN" sz="3600" dirty="0" smtClean="0">
                <a:solidFill>
                  <a:srgbClr val="CC0099"/>
                </a:solidFill>
              </a:rPr>
              <a:t>‘কতগুলো সুনির্দিষ্ট যুক্তির কারণেই মানুষ আইন মেনে চলে।আইন ব্যক্তিস্বাধীনতাকে রক্ষা করে,’</a:t>
            </a:r>
          </a:p>
          <a:p>
            <a:endParaRPr lang="bn-IN" sz="3600" dirty="0" smtClean="0"/>
          </a:p>
          <a:p>
            <a:r>
              <a:rPr lang="bn-IN" sz="3600" dirty="0" smtClean="0">
                <a:solidFill>
                  <a:srgbClr val="00CC00"/>
                </a:solidFill>
              </a:rPr>
              <a:t>গ্রীন বলেছেন্‌, </a:t>
            </a:r>
            <a:r>
              <a:rPr lang="bn-IN" sz="3600" dirty="0" smtClean="0">
                <a:solidFill>
                  <a:srgbClr val="CC0099"/>
                </a:solidFill>
              </a:rPr>
              <a:t>‘শক্তি নয়,ইচ্ছাই রাষ্ট্রের ভিত্তি।’</a:t>
            </a:r>
          </a:p>
        </p:txBody>
      </p:sp>
    </p:spTree>
    <p:extLst>
      <p:ext uri="{BB962C8B-B14F-4D97-AF65-F5344CB8AC3E}">
        <p14:creationId xmlns:p14="http://schemas.microsoft.com/office/powerpoint/2010/main" val="19118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4833" y="381000"/>
            <a:ext cx="966482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6000" b="1" dirty="0" smtClean="0">
                <a:ln/>
                <a:solidFill>
                  <a:schemeClr val="accent3"/>
                </a:solidFill>
              </a:rPr>
              <a:t>  আইন মান্য করার কারণঃ 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445" y="1632857"/>
            <a:ext cx="17373600" cy="7315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bn-IN" sz="4800" dirty="0" smtClean="0">
              <a:solidFill>
                <a:srgbClr val="CC0099"/>
              </a:solidFill>
            </a:endParaRPr>
          </a:p>
          <a:p>
            <a:r>
              <a:rPr lang="bn-IN" sz="4800" dirty="0" smtClean="0">
                <a:solidFill>
                  <a:srgbClr val="CC0099"/>
                </a:solidFill>
              </a:rPr>
              <a:t>১/   শ্রদ্ধাবোধ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২/   নির্লিপ্ততা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৩/   শাস্তির ভয়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৪/   সহানুভূতি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৫/   উপযোগিতা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৬/  যৌক্তিকতা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৭/   নিরাপত্তা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৮/  ধর্ম</a:t>
            </a:r>
          </a:p>
          <a:p>
            <a:endParaRPr lang="bn-IN" sz="4800" dirty="0">
              <a:solidFill>
                <a:srgbClr val="CC0099"/>
              </a:solidFill>
            </a:endParaRPr>
          </a:p>
          <a:p>
            <a:endParaRPr lang="bn-IN" sz="4800" dirty="0" smtClean="0">
              <a:solidFill>
                <a:srgbClr val="CC0099"/>
              </a:solidFill>
            </a:endParaRPr>
          </a:p>
          <a:p>
            <a:r>
              <a:rPr lang="bn-IN" sz="4800" dirty="0" smtClean="0">
                <a:solidFill>
                  <a:srgbClr val="CC0099"/>
                </a:solidFill>
              </a:rPr>
              <a:t>৯/    ন্যায়বোধ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১০/  অভ্যাসবশত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১১/   ভবিষ্যত প্রয়োজন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১২/   ব্যক্তিত্ব বিকাশ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১৩/   অধিকার রক্ষা 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১৪/   বিবেকবোধ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১৫/   শৃংখলা প্রতিষ্ঠা</a:t>
            </a:r>
          </a:p>
          <a:p>
            <a:r>
              <a:rPr lang="bn-IN" sz="4800" dirty="0" smtClean="0">
                <a:solidFill>
                  <a:srgbClr val="CC0099"/>
                </a:solidFill>
              </a:rPr>
              <a:t>১৬/   দেশপ্রেম</a:t>
            </a:r>
          </a:p>
        </p:txBody>
      </p:sp>
    </p:spTree>
    <p:extLst>
      <p:ext uri="{BB962C8B-B14F-4D97-AF65-F5344CB8AC3E}">
        <p14:creationId xmlns:p14="http://schemas.microsoft.com/office/powerpoint/2010/main" val="36239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8560" y="304800"/>
            <a:ext cx="3621504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</a:rPr>
              <a:t>  </a:t>
            </a:r>
            <a:r>
              <a:rPr lang="en-US" sz="6000" dirty="0" err="1" smtClean="0">
                <a:solidFill>
                  <a:srgbClr val="FFFF00"/>
                </a:solidFill>
              </a:rPr>
              <a:t>মূল্যায়ন</a:t>
            </a:r>
            <a:r>
              <a:rPr lang="bn-IN" sz="6000" dirty="0" smtClean="0">
                <a:solidFill>
                  <a:srgbClr val="FFFF00"/>
                </a:solidFill>
              </a:rPr>
              <a:t> 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690612" y="1676400"/>
            <a:ext cx="17597388" cy="72390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/>
              <a:t>১/   আইনের শাসন বলতে কি বুঝায়?</a:t>
            </a:r>
          </a:p>
          <a:p>
            <a:endParaRPr lang="bn-IN" sz="4800" dirty="0" smtClean="0"/>
          </a:p>
          <a:p>
            <a:r>
              <a:rPr lang="bn-IN" sz="4800" dirty="0" smtClean="0"/>
              <a:t>২/  প্রফেসর ডাইসি আইনের শাসনের কয়টি শর্তের কথা বলেছেন?</a:t>
            </a:r>
          </a:p>
          <a:p>
            <a:endParaRPr lang="bn-IN" sz="4800" dirty="0" smtClean="0"/>
          </a:p>
          <a:p>
            <a:r>
              <a:rPr lang="bn-IN" sz="4800" dirty="0" smtClean="0"/>
              <a:t>৩/  সাংবিধানিক আইন কি?</a:t>
            </a:r>
          </a:p>
          <a:p>
            <a:endParaRPr lang="bn-IN" sz="4800" dirty="0" smtClean="0"/>
          </a:p>
          <a:p>
            <a:r>
              <a:rPr lang="bn-IN" sz="4800" dirty="0" smtClean="0"/>
              <a:t>৪/  ফৌজদারী আইন কি?</a:t>
            </a:r>
          </a:p>
          <a:p>
            <a:endParaRPr lang="bn-IN" sz="4800" dirty="0" smtClean="0"/>
          </a:p>
          <a:p>
            <a:r>
              <a:rPr lang="bn-IN" sz="4800" dirty="0" smtClean="0"/>
              <a:t>৫/ আমরা কেন আইন মেনে চলি?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77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330368"/>
            <a:ext cx="393889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00CC00"/>
                </a:solidFill>
              </a:rPr>
              <a:t>বাড়ীর কাজ</a:t>
            </a:r>
            <a:endParaRPr lang="en-US" sz="6000" dirty="0">
              <a:solidFill>
                <a:srgbClr val="00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8839199" cy="716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29800" y="1600200"/>
            <a:ext cx="9067800" cy="7162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সুশাসন প্রতিষ্ঠায় সমাজজীবনে </a:t>
            </a:r>
          </a:p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আইনের শাসনের প্রভাব –</a:t>
            </a:r>
          </a:p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মূল্যায়ন করো।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9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762000" y="381000"/>
            <a:ext cx="15087600" cy="8382000"/>
          </a:xfrm>
          <a:prstGeom prst="doubleWav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498857" y="93851"/>
            <a:ext cx="2185698" cy="89562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bn-IN" sz="9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</a:t>
            </a:r>
          </a:p>
          <a:p>
            <a:pPr algn="ctr"/>
            <a:r>
              <a:rPr lang="bn-IN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ন্য</a:t>
            </a:r>
          </a:p>
          <a:p>
            <a:pPr algn="ctr"/>
            <a:r>
              <a:rPr lang="bn-IN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</a:t>
            </a:r>
          </a:p>
          <a:p>
            <a:pPr algn="ctr"/>
            <a:r>
              <a:rPr lang="bn-IN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</a:t>
            </a:r>
          </a:p>
          <a:p>
            <a:pPr algn="ctr"/>
            <a:endParaRPr lang="en-US" sz="9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6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146" y="914400"/>
            <a:ext cx="1271502" cy="74789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</a:t>
            </a:r>
          </a:p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ঠ</a:t>
            </a:r>
          </a:p>
          <a:p>
            <a:pPr algn="ctr"/>
            <a:endParaRPr lang="bn-IN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</a:t>
            </a:r>
          </a:p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রি</a:t>
            </a:r>
          </a:p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চি</a:t>
            </a:r>
          </a:p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তি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3733800" y="457200"/>
            <a:ext cx="14020800" cy="8229600"/>
          </a:xfrm>
          <a:prstGeom prst="pentagon">
            <a:avLst/>
          </a:prstGeom>
          <a:solidFill>
            <a:srgbClr val="F9B1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chemeClr val="accent3"/>
                </a:solidFill>
              </a:rPr>
              <a:t>বিষয়ঃ পৌরনীতি ও সুশাসন </a:t>
            </a:r>
          </a:p>
          <a:p>
            <a:pPr algn="ctr"/>
            <a:r>
              <a:rPr lang="bn-IN" sz="4400" b="1" dirty="0" smtClean="0">
                <a:ln/>
                <a:solidFill>
                  <a:schemeClr val="accent3"/>
                </a:solidFill>
              </a:rPr>
              <a:t>শ্রেণিঃ একাদশ ও দ্বাদশ</a:t>
            </a:r>
          </a:p>
          <a:p>
            <a:pPr algn="ctr"/>
            <a:r>
              <a:rPr lang="bn-IN" sz="4400" b="1" dirty="0" smtClean="0">
                <a:ln/>
                <a:solidFill>
                  <a:schemeClr val="accent3"/>
                </a:solidFill>
              </a:rPr>
              <a:t>পত্রঃ প্রথম</a:t>
            </a:r>
          </a:p>
          <a:p>
            <a:pPr algn="ctr"/>
            <a:r>
              <a:rPr lang="bn-IN" sz="4400" b="1" dirty="0" smtClean="0">
                <a:ln/>
                <a:solidFill>
                  <a:schemeClr val="accent3"/>
                </a:solidFill>
              </a:rPr>
              <a:t>অধ্যায়ঃ তৃতীয়</a:t>
            </a:r>
          </a:p>
          <a:p>
            <a:pPr algn="ctr"/>
            <a:r>
              <a:rPr lang="bn-IN" sz="4400" b="1" dirty="0" smtClean="0">
                <a:ln/>
                <a:solidFill>
                  <a:schemeClr val="accent3"/>
                </a:solidFill>
              </a:rPr>
              <a:t>অধ্যায়ের নামঃ মূল্যবোধ,আইন,স্বাধীনতা ও সাম্য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69589"/>
            <a:ext cx="624722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/>
              <a:t>নিচের ছবিগুলো দেখোঃ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810512"/>
            <a:ext cx="6019800" cy="6647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10512"/>
            <a:ext cx="5791200" cy="6647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10512"/>
            <a:ext cx="5715000" cy="6647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462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587829" y="60649"/>
            <a:ext cx="10820400" cy="1447800"/>
          </a:xfrm>
          <a:prstGeom prst="star7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আজকের পাঠ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769706" y="1981199"/>
            <a:ext cx="15468600" cy="6759251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bn-IN" sz="7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bn-IN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আইনের শাসন,</a:t>
            </a:r>
          </a:p>
          <a:p>
            <a:pPr algn="ctr"/>
            <a:endParaRPr lang="bn-IN" sz="7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bn-IN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আইনের শ্রেণিবিভাগ</a:t>
            </a:r>
          </a:p>
          <a:p>
            <a:pPr algn="ctr"/>
            <a:r>
              <a:rPr lang="bn-IN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ও </a:t>
            </a:r>
          </a:p>
          <a:p>
            <a:pPr algn="ctr"/>
            <a:r>
              <a:rPr lang="bn-IN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আইন মান্য করার কারণ</a:t>
            </a:r>
          </a:p>
          <a:p>
            <a:pPr algn="ctr"/>
            <a:endParaRPr lang="en-US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1237" y="228600"/>
            <a:ext cx="4110421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dirty="0" smtClean="0"/>
              <a:t>  শিখনফল 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478024" y="1676400"/>
            <a:ext cx="14895576" cy="70173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5400" dirty="0" smtClean="0">
              <a:solidFill>
                <a:srgbClr val="00CC00"/>
              </a:solidFill>
            </a:endParaRPr>
          </a:p>
          <a:p>
            <a:r>
              <a:rPr lang="bn-IN" sz="5400" dirty="0" smtClean="0">
                <a:solidFill>
                  <a:srgbClr val="00CC00"/>
                </a:solidFill>
              </a:rPr>
              <a:t>এই পাঠ শেষে শিক্ষার্থীরাঃ</a:t>
            </a:r>
          </a:p>
          <a:p>
            <a:endParaRPr lang="bn-IN" sz="5400" dirty="0" smtClean="0">
              <a:solidFill>
                <a:srgbClr val="00CC00"/>
              </a:solidFill>
            </a:endParaRPr>
          </a:p>
          <a:p>
            <a:r>
              <a:rPr lang="bn-IN" sz="4800" dirty="0" smtClean="0">
                <a:solidFill>
                  <a:srgbClr val="CC0099"/>
                </a:solidFill>
              </a:rPr>
              <a:t>১/ আইনের শাসন কি তা বলতে পারবে।</a:t>
            </a:r>
          </a:p>
          <a:p>
            <a:endParaRPr lang="bn-IN" sz="4800" dirty="0" smtClean="0">
              <a:solidFill>
                <a:srgbClr val="CC0099"/>
              </a:solidFill>
            </a:endParaRPr>
          </a:p>
          <a:p>
            <a:r>
              <a:rPr lang="bn-IN" sz="4800" dirty="0" smtClean="0">
                <a:solidFill>
                  <a:srgbClr val="CC0099"/>
                </a:solidFill>
              </a:rPr>
              <a:t>২/ আইনের শ্রেণিবিভাগ বিশ্লেষণ করতে পারবে।</a:t>
            </a:r>
          </a:p>
          <a:p>
            <a:endParaRPr lang="bn-IN" sz="4800" dirty="0" smtClean="0">
              <a:solidFill>
                <a:srgbClr val="CC0099"/>
              </a:solidFill>
            </a:endParaRPr>
          </a:p>
          <a:p>
            <a:r>
              <a:rPr lang="bn-IN" sz="4800" dirty="0" smtClean="0">
                <a:solidFill>
                  <a:srgbClr val="CC0099"/>
                </a:solidFill>
              </a:rPr>
              <a:t>৩/ আইন মান্য করার কারণগুলো ব্যাখ্যা করতে পারবে।</a:t>
            </a:r>
          </a:p>
          <a:p>
            <a:endParaRPr lang="bn-IN" sz="4800" dirty="0" smtClean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381000"/>
            <a:ext cx="447109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/>
              <a:t>আইনের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শাসন</a:t>
            </a:r>
            <a:endParaRPr lang="en-US" sz="5400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533400" y="1600200"/>
            <a:ext cx="17830800" cy="70104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C0099"/>
                </a:solidFill>
              </a:rPr>
              <a:t>গণতান্ত্রিক সরকারের ভিত্তি হলো আইনের শাসন।যে শাসনের মাধ্যমে সমাজে শান্তি শৃংখলা প্রতিষ্ঠিত হয় এবং জনগণের জীবন,স্বাধীনতা ও সম্পত্তির</a:t>
            </a:r>
          </a:p>
          <a:p>
            <a:pPr algn="ctr"/>
            <a:r>
              <a:rPr lang="bn-IN" sz="4000" dirty="0" smtClean="0">
                <a:solidFill>
                  <a:srgbClr val="CC0099"/>
                </a:solidFill>
              </a:rPr>
              <a:t>নিরাপত্তা লাভ করে ,তাকেই আইনের শাসন বলে।</a:t>
            </a:r>
          </a:p>
          <a:p>
            <a:pPr algn="ctr"/>
            <a:endParaRPr lang="bn-IN" sz="4000" dirty="0" smtClean="0">
              <a:solidFill>
                <a:srgbClr val="CC0099"/>
              </a:solidFill>
            </a:endParaRPr>
          </a:p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লর্ড হিউয়ার্ট বলেন-</a:t>
            </a:r>
          </a:p>
          <a:p>
            <a:pPr algn="ctr"/>
            <a:endParaRPr lang="bn-IN" sz="4000" dirty="0" smtClean="0">
              <a:solidFill>
                <a:srgbClr val="002060"/>
              </a:solidFill>
            </a:endParaRPr>
          </a:p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“ব্যক্তিস্বাধীনতা নির্ণয় বা রক্ষার জন্য স্বৈরাচারিতা বা আইন নয় এমন কোনো বিকল্প পদ্ধতির পরিবর্তে সাধারণ আইনের সার্বভৌমত্ব বা প্রাধান্যকে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আইনের শাসন বলা হয়।”</a:t>
            </a:r>
          </a:p>
          <a:p>
            <a:pPr algn="ctr"/>
            <a:endParaRPr lang="en-US" sz="4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838200" y="457200"/>
            <a:ext cx="17373600" cy="81534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B0F0"/>
                </a:solidFill>
              </a:rPr>
              <a:t>Professor </a:t>
            </a:r>
            <a:r>
              <a:rPr lang="en-US" sz="4000" dirty="0" err="1" smtClean="0">
                <a:solidFill>
                  <a:srgbClr val="00B0F0"/>
                </a:solidFill>
              </a:rPr>
              <a:t>Deicy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bn-IN" sz="4000" dirty="0" smtClean="0">
                <a:solidFill>
                  <a:srgbClr val="FF0000"/>
                </a:solidFill>
              </a:rPr>
              <a:t>১৮৮৫ সালে তার লিখিত </a:t>
            </a:r>
            <a:r>
              <a:rPr lang="bn-IN" sz="4000" dirty="0" smtClean="0">
                <a:solidFill>
                  <a:srgbClr val="00B0F0"/>
                </a:solidFill>
              </a:rPr>
              <a:t>‘</a:t>
            </a:r>
            <a:r>
              <a:rPr lang="en-US" sz="4000" dirty="0" smtClean="0">
                <a:solidFill>
                  <a:srgbClr val="00B0F0"/>
                </a:solidFill>
              </a:rPr>
              <a:t>Law of the Constitution’ </a:t>
            </a:r>
            <a:r>
              <a:rPr lang="bn-IN" sz="4000" dirty="0" smtClean="0">
                <a:solidFill>
                  <a:srgbClr val="FF0000"/>
                </a:solidFill>
              </a:rPr>
              <a:t>নামক</a:t>
            </a:r>
          </a:p>
          <a:p>
            <a:r>
              <a:rPr lang="bn-IN" sz="4000" dirty="0" smtClean="0">
                <a:solidFill>
                  <a:srgbClr val="FF0000"/>
                </a:solidFill>
              </a:rPr>
              <a:t>গ্রন্থে ‘আইনের শাসন’নীতিটি ব্যাখ্যা করেন।তিনি আইনের শাসন বাস্তবায়নে</a:t>
            </a:r>
          </a:p>
          <a:p>
            <a:r>
              <a:rPr lang="bn-IN" sz="4000" dirty="0" smtClean="0">
                <a:solidFill>
                  <a:srgbClr val="FF0000"/>
                </a:solidFill>
              </a:rPr>
              <a:t>৪টি শর্ত দিয়েছেন।শর্তগুলো হলো</a:t>
            </a:r>
            <a:endParaRPr lang="en-US" sz="4000" dirty="0" smtClean="0">
              <a:solidFill>
                <a:srgbClr val="FF0000"/>
              </a:solidFill>
            </a:endParaRPr>
          </a:p>
          <a:p>
            <a:endParaRPr lang="bn-IN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bn-IN" sz="4000" dirty="0" smtClean="0">
                <a:solidFill>
                  <a:srgbClr val="CC0099"/>
                </a:solidFill>
              </a:rPr>
              <a:t>১/</a:t>
            </a:r>
            <a:r>
              <a:rPr lang="bn-IN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bn-IN" sz="4000" dirty="0" smtClean="0">
                <a:solidFill>
                  <a:srgbClr val="00CC00"/>
                </a:solidFill>
              </a:rPr>
              <a:t>আইনের দৃষ্টিতে সবাই সমান সুযোগ ভোগ করবে।</a:t>
            </a:r>
          </a:p>
          <a:p>
            <a:r>
              <a:rPr lang="en-US" sz="4000" dirty="0" smtClean="0">
                <a:solidFill>
                  <a:srgbClr val="00CC00"/>
                </a:solidFill>
              </a:rPr>
              <a:t>  </a:t>
            </a:r>
            <a:r>
              <a:rPr lang="bn-IN" sz="4000" dirty="0" smtClean="0">
                <a:solidFill>
                  <a:srgbClr val="CC0099"/>
                </a:solidFill>
              </a:rPr>
              <a:t>২/</a:t>
            </a:r>
            <a:r>
              <a:rPr lang="en-US" sz="4000" dirty="0" smtClean="0">
                <a:solidFill>
                  <a:srgbClr val="CC0099"/>
                </a:solidFill>
              </a:rPr>
              <a:t>  </a:t>
            </a:r>
            <a:r>
              <a:rPr lang="bn-IN" sz="4000" dirty="0" smtClean="0">
                <a:solidFill>
                  <a:srgbClr val="00CC00"/>
                </a:solidFill>
              </a:rPr>
              <a:t>সকলের জন্য স্বাধীন বিচার বিভাগ উন্মুক্ত থাকবে।</a:t>
            </a:r>
          </a:p>
          <a:p>
            <a:r>
              <a:rPr lang="en-US" sz="4000" dirty="0" smtClean="0">
                <a:solidFill>
                  <a:srgbClr val="00CC00"/>
                </a:solidFill>
              </a:rPr>
              <a:t>  </a:t>
            </a:r>
            <a:r>
              <a:rPr lang="bn-IN" sz="4000" dirty="0" smtClean="0">
                <a:solidFill>
                  <a:srgbClr val="CC0099"/>
                </a:solidFill>
              </a:rPr>
              <a:t>৩/</a:t>
            </a:r>
            <a:r>
              <a:rPr lang="en-US" sz="4000" dirty="0" smtClean="0">
                <a:solidFill>
                  <a:srgbClr val="CC0099"/>
                </a:solidFill>
              </a:rPr>
              <a:t>  </a:t>
            </a:r>
            <a:r>
              <a:rPr lang="bn-IN" sz="4000" dirty="0" smtClean="0">
                <a:solidFill>
                  <a:srgbClr val="00CC00"/>
                </a:solidFill>
              </a:rPr>
              <a:t>বিনা কারনে কাউকে গ্রেপ্তার করা যাবে না।</a:t>
            </a:r>
          </a:p>
          <a:p>
            <a:r>
              <a:rPr lang="en-US" sz="4000" dirty="0" smtClean="0">
                <a:solidFill>
                  <a:srgbClr val="00CC00"/>
                </a:solidFill>
              </a:rPr>
              <a:t>  </a:t>
            </a:r>
            <a:r>
              <a:rPr lang="bn-IN" sz="4000" dirty="0" smtClean="0">
                <a:solidFill>
                  <a:srgbClr val="CC0099"/>
                </a:solidFill>
              </a:rPr>
              <a:t>৪/</a:t>
            </a:r>
            <a:r>
              <a:rPr lang="en-US" sz="4000" dirty="0" smtClean="0">
                <a:solidFill>
                  <a:srgbClr val="00CC00"/>
                </a:solidFill>
              </a:rPr>
              <a:t>  </a:t>
            </a:r>
            <a:r>
              <a:rPr lang="bn-IN" sz="4000" dirty="0" smtClean="0">
                <a:solidFill>
                  <a:srgbClr val="00CC00"/>
                </a:solidFill>
              </a:rPr>
              <a:t>দেশের প্রচলিত আইন দ্বারা নাগরিক অধিকার সংরক্ষিত থাকবে।</a:t>
            </a:r>
            <a:endParaRPr lang="en-US" sz="40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535155"/>
            <a:ext cx="676659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আইনের শ্রেণিবিভাগ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71650"/>
            <a:ext cx="18511799" cy="68634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4000" b="1" dirty="0" smtClean="0">
              <a:ln/>
              <a:solidFill>
                <a:schemeClr val="accent3"/>
              </a:solidFill>
            </a:endParaRPr>
          </a:p>
          <a:p>
            <a:r>
              <a:rPr lang="bn-IN" sz="4000" b="1" dirty="0" smtClean="0">
                <a:ln/>
                <a:solidFill>
                  <a:schemeClr val="accent3"/>
                </a:solidFill>
              </a:rPr>
              <a:t>আইনের ধারণা বহু প্রাচীন ধারণা।যখন থেকে আইনের প্রচলন তখন থেকেই</a:t>
            </a:r>
            <a:endParaRPr lang="en-US" sz="4000" b="1" dirty="0" smtClean="0">
              <a:ln/>
              <a:solidFill>
                <a:schemeClr val="accent3"/>
              </a:solidFill>
            </a:endParaRPr>
          </a:p>
          <a:p>
            <a:r>
              <a:rPr lang="bn-IN" sz="40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r>
              <a:rPr lang="bn-IN" sz="4000" b="1" dirty="0" smtClean="0">
                <a:ln/>
                <a:solidFill>
                  <a:schemeClr val="accent3"/>
                </a:solidFill>
              </a:rPr>
              <a:t>আইনের শ্রেণিবিভাগ চলে আসছে। 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Professor </a:t>
            </a:r>
            <a:r>
              <a:rPr lang="en-US" sz="4000" b="1" dirty="0" err="1" smtClean="0">
                <a:ln/>
                <a:solidFill>
                  <a:schemeClr val="accent3"/>
                </a:solidFill>
              </a:rPr>
              <a:t>Holland,Professor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MacIver</a:t>
            </a:r>
            <a:r>
              <a:rPr lang="bn-IN" sz="4000" b="1" dirty="0" smtClean="0">
                <a:ln/>
                <a:solidFill>
                  <a:schemeClr val="accent3"/>
                </a:solidFill>
              </a:rPr>
              <a:t> </a:t>
            </a:r>
            <a:endParaRPr lang="en-US" sz="4000" b="1" dirty="0" smtClean="0">
              <a:ln/>
              <a:solidFill>
                <a:schemeClr val="accent3"/>
              </a:solidFill>
            </a:endParaRPr>
          </a:p>
          <a:p>
            <a:endParaRPr lang="bn-IN" sz="4000" b="1" dirty="0" smtClean="0">
              <a:ln/>
              <a:solidFill>
                <a:schemeClr val="accent3"/>
              </a:solidFill>
            </a:endParaRPr>
          </a:p>
          <a:p>
            <a:r>
              <a:rPr lang="bn-IN" sz="4000" b="1" dirty="0" smtClean="0">
                <a:ln/>
                <a:solidFill>
                  <a:schemeClr val="accent3"/>
                </a:solidFill>
              </a:rPr>
              <a:t>প্রমূখ রাষ্ট্রবিজ্ঞানীরা বিভিন্নভাবে আইনের সংজ্ঞার পাশাপাশি আইনের </a:t>
            </a:r>
            <a:endParaRPr lang="en-US" sz="4000" b="1" dirty="0" smtClean="0">
              <a:ln/>
              <a:solidFill>
                <a:schemeClr val="accent3"/>
              </a:solidFill>
            </a:endParaRPr>
          </a:p>
          <a:p>
            <a:endParaRPr lang="bn-IN" sz="4000" b="1" dirty="0" smtClean="0">
              <a:ln/>
              <a:solidFill>
                <a:schemeClr val="accent3"/>
              </a:solidFill>
            </a:endParaRPr>
          </a:p>
          <a:p>
            <a:r>
              <a:rPr lang="bn-IN" sz="4000" b="1" dirty="0" smtClean="0">
                <a:ln/>
                <a:solidFill>
                  <a:schemeClr val="accent3"/>
                </a:solidFill>
              </a:rPr>
              <a:t>শ্রেণিবিভাগ ও করেছেন ভিন্ন ভিন্ন দৃষ্টিকোণ থেকে।সামগ্রিক শ্রেনিবিভাগের </a:t>
            </a:r>
            <a:endParaRPr lang="en-US" sz="4000" b="1" dirty="0" smtClean="0">
              <a:ln/>
              <a:solidFill>
                <a:schemeClr val="accent3"/>
              </a:solidFill>
            </a:endParaRPr>
          </a:p>
          <a:p>
            <a:endParaRPr lang="bn-IN" sz="4000" b="1" dirty="0" smtClean="0">
              <a:ln/>
              <a:solidFill>
                <a:schemeClr val="accent3"/>
              </a:solidFill>
            </a:endParaRPr>
          </a:p>
          <a:p>
            <a:r>
              <a:rPr lang="bn-IN" sz="4000" b="1" dirty="0" smtClean="0">
                <a:ln/>
                <a:solidFill>
                  <a:schemeClr val="accent3"/>
                </a:solidFill>
              </a:rPr>
              <a:t>ভিত্তিতে পরবর্তী স্লাইডে আইনের আধুনিক শ্রেণিবিভাগ করা হলো।</a:t>
            </a:r>
            <a:endParaRPr lang="en-US" sz="4000" b="1" dirty="0" smtClean="0">
              <a:ln/>
              <a:solidFill>
                <a:schemeClr val="accent3"/>
              </a:solidFill>
            </a:endParaRPr>
          </a:p>
          <a:p>
            <a:endParaRPr lang="bn-IN" sz="4000" b="1" dirty="0" smtClean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743</TotalTime>
  <Words>572</Words>
  <Application>Microsoft Office PowerPoint</Application>
  <PresentationFormat>Custom</PresentationFormat>
  <Paragraphs>180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2020-11-25T06:23:44Z</dcterms:created>
  <dcterms:modified xsi:type="dcterms:W3CDTF">2020-11-28T12:57:10Z</dcterms:modified>
</cp:coreProperties>
</file>