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63" r:id="rId7"/>
    <p:sldId id="262" r:id="rId8"/>
    <p:sldId id="264" r:id="rId9"/>
    <p:sldId id="265" r:id="rId10"/>
    <p:sldId id="266" r:id="rId11"/>
    <p:sldId id="269" r:id="rId12"/>
    <p:sldId id="268" r:id="rId13"/>
    <p:sldId id="271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162" autoAdjust="0"/>
  </p:normalViewPr>
  <p:slideViewPr>
    <p:cSldViewPr snapToGrid="0">
      <p:cViewPr varScale="1">
        <p:scale>
          <a:sx n="67" d="100"/>
          <a:sy n="67" d="100"/>
        </p:scale>
        <p:origin x="8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BBB3-F236-4F2A-996A-552F398B7B0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3658-C6FA-4535-A6F6-61956246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0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BBB3-F236-4F2A-996A-552F398B7B0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3658-C6FA-4535-A6F6-61956246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5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BBB3-F236-4F2A-996A-552F398B7B0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3658-C6FA-4535-A6F6-61956246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4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BBB3-F236-4F2A-996A-552F398B7B0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3658-C6FA-4535-A6F6-61956246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2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BBB3-F236-4F2A-996A-552F398B7B0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3658-C6FA-4535-A6F6-61956246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7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BBB3-F236-4F2A-996A-552F398B7B0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3658-C6FA-4535-A6F6-61956246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2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BBB3-F236-4F2A-996A-552F398B7B0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3658-C6FA-4535-A6F6-61956246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8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BBB3-F236-4F2A-996A-552F398B7B0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3658-C6FA-4535-A6F6-61956246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5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BBB3-F236-4F2A-996A-552F398B7B0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3658-C6FA-4535-A6F6-61956246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95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BBB3-F236-4F2A-996A-552F398B7B0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3658-C6FA-4535-A6F6-61956246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BBB3-F236-4F2A-996A-552F398B7B0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3658-C6FA-4535-A6F6-61956246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6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1BBB3-F236-4F2A-996A-552F398B7B0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93658-C6FA-4535-A6F6-61956246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5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77"/>
            <a:ext cx="12192000" cy="68337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345" y="4116985"/>
            <a:ext cx="7369309" cy="1631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10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0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0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934" y="228601"/>
            <a:ext cx="112541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পাঠশালা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মদারীপুর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6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788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0021" y="2414579"/>
            <a:ext cx="11772900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শুটকি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মধু।তাঁরা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পান-শুপারিকে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অতিথীদের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পান-শুপারি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আপ্যায়ন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41" y="157162"/>
            <a:ext cx="2252584" cy="21431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6" y="157162"/>
            <a:ext cx="2266949" cy="21240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71546" y="5948355"/>
            <a:ext cx="7972429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মাচাং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67" y="214588"/>
            <a:ext cx="2452609" cy="2028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54" y="214588"/>
            <a:ext cx="2071688" cy="1970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520" y="157162"/>
            <a:ext cx="2721770" cy="2028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0" y="3871360"/>
            <a:ext cx="3357567" cy="1972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51" y="3842647"/>
            <a:ext cx="3798055" cy="1962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24" y="3938450"/>
            <a:ext cx="3810001" cy="190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99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2876" y="2424992"/>
            <a:ext cx="11758612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ব্লাউজ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লুঙ্গি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ফুংগ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মারুং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লুঙ্গি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5582087"/>
            <a:ext cx="1127121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পূজা-পার্বণ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অতিবৃষ্টি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ফসলহানি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করেন।প্রতি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6" y="147474"/>
            <a:ext cx="3572179" cy="2152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14" y="174775"/>
            <a:ext cx="3771900" cy="2097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58" y="174775"/>
            <a:ext cx="3753805" cy="2171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59366"/>
            <a:ext cx="2581275" cy="1771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31" y="3723647"/>
            <a:ext cx="2886076" cy="18073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50" y="3727483"/>
            <a:ext cx="2700338" cy="18035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31" y="3731206"/>
            <a:ext cx="2844838" cy="179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2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764" y="157163"/>
            <a:ext cx="11187112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জানলাম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3604" y="1800225"/>
            <a:ext cx="1090136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মনখেমে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7" y="2766179"/>
            <a:ext cx="1163002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গরোরা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বেশিরভাগই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খ্রীস্ট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দেবদেবীর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6" y="3643313"/>
            <a:ext cx="1125855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জনগোষ্ঠির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মাতৃতান্ত্রিক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7" y="4486275"/>
            <a:ext cx="11079956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জনগোষ্ঠির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শুটকী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বাঁশকোড়ল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7" y="5772150"/>
            <a:ext cx="11630025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পোষাকঃ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লুঙ্গি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দকবান্দাও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দকসারি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ব্লাউজ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লুঙ্গি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94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238" y="342900"/>
            <a:ext cx="3128962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49" y="2643188"/>
            <a:ext cx="10729913" cy="2554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তাঁরাকি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পোষাক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ঊৎসব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617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9" cy="5448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835" y="5636516"/>
            <a:ext cx="125326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শুভকামনা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17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342" y="2396218"/>
            <a:ext cx="8276665" cy="3539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ইকবাল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আহাম্মদ</a:t>
            </a:r>
            <a:endParaRPr lang="en-US" sz="8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এপিবিএন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মহালছড়ি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খাগড়াছড়ি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82" y="564777"/>
            <a:ext cx="3065930" cy="31692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81834" y="564777"/>
            <a:ext cx="3509683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011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8432" y="1754257"/>
            <a:ext cx="61542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 (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এগারো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পৃষ্ঠাঃ৮৪, ৮৫।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1434352" y="431581"/>
            <a:ext cx="4953000" cy="838200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u="sng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u="sng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5400" b="1" u="sng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882" y="3693249"/>
            <a:ext cx="798013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পাঠের শিরোনামঃ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নৃ-গোষ্ঠী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খাসি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403" y="431581"/>
            <a:ext cx="3462094" cy="47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8763" y="971550"/>
            <a:ext cx="181451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0106" y="1915567"/>
            <a:ext cx="10922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বর্ণ,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গোষ্ঠী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ছোট-বড়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নির্বিশেষে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মিলেমিশে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0" y="3441888"/>
            <a:ext cx="1048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নৃ-গোষ্ঠির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71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414338"/>
            <a:ext cx="9415463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গোষ্ঠির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" y="1443038"/>
            <a:ext cx="10101263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খ্রীস্টান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গোষ্ঠির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" y="3087291"/>
            <a:ext cx="1028700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গোষ্ঠির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929187"/>
            <a:ext cx="10944225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নৃ-গোষ্ঠী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নৃ-গোষ্ঠীর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194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4" y="185737"/>
            <a:ext cx="4852996" cy="6457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0788" y="442911"/>
            <a:ext cx="4443412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3994" y="1814513"/>
            <a:ext cx="6822278" cy="19389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নৃ-গোষ্ঠী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3994" y="4000500"/>
            <a:ext cx="6631781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ক্ষুদ্র-নৃগোষ্ঠির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85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88" y="0"/>
            <a:ext cx="9658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8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03" y="131729"/>
            <a:ext cx="4557571" cy="64405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4888" y="500063"/>
            <a:ext cx="6786562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নৃ-গোষ্ঠী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4913" y="2557463"/>
            <a:ext cx="6943725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4888" y="4157663"/>
            <a:ext cx="7258056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মনখেমে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4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8612" y="30301"/>
            <a:ext cx="712946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মনখেমে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2" y="795335"/>
            <a:ext cx="11515725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উব্লাই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নাংথউ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সৃষ্টিকর্তা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213" y="5043483"/>
            <a:ext cx="11868150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খসিদের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মাতৃতান্ত্রিক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বেশিরভাগের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" y="2225927"/>
            <a:ext cx="3617486" cy="27104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08" y="2279504"/>
            <a:ext cx="3686176" cy="26032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2279504"/>
            <a:ext cx="3844640" cy="260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84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533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72</cp:revision>
  <dcterms:created xsi:type="dcterms:W3CDTF">2020-11-01T07:38:44Z</dcterms:created>
  <dcterms:modified xsi:type="dcterms:W3CDTF">2020-11-28T15:19:05Z</dcterms:modified>
</cp:coreProperties>
</file>