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8" r:id="rId3"/>
    <p:sldId id="266" r:id="rId4"/>
    <p:sldId id="271" r:id="rId5"/>
    <p:sldId id="274" r:id="rId6"/>
    <p:sldId id="263" r:id="rId7"/>
    <p:sldId id="285" r:id="rId8"/>
    <p:sldId id="257" r:id="rId9"/>
    <p:sldId id="269" r:id="rId10"/>
    <p:sldId id="276" r:id="rId11"/>
    <p:sldId id="278" r:id="rId12"/>
    <p:sldId id="280" r:id="rId13"/>
    <p:sldId id="275" r:id="rId14"/>
    <p:sldId id="279" r:id="rId15"/>
    <p:sldId id="281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05" autoAdjust="0"/>
  </p:normalViewPr>
  <p:slideViewPr>
    <p:cSldViewPr snapToGrid="0">
      <p:cViewPr varScale="1">
        <p:scale>
          <a:sx n="58" d="100"/>
          <a:sy n="58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C589E-40E6-4405-A5E9-48790F85CEB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ED15C-D0E4-49DF-B472-F6D2A48B1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5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EAED6-D97F-421B-B66E-62EACD3AA5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6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4E0F-17E0-4829-848C-564DA27D230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67D2-5F98-42D6-BF7A-6D8EE471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7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4E0F-17E0-4829-848C-564DA27D230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67D2-5F98-42D6-BF7A-6D8EE471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4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4E0F-17E0-4829-848C-564DA27D230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67D2-5F98-42D6-BF7A-6D8EE471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8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59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21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90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25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26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48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60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8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8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4E0F-17E0-4829-848C-564DA27D230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67D2-5F98-42D6-BF7A-6D8EE471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55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73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7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4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4E0F-17E0-4829-848C-564DA27D230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67D2-5F98-42D6-BF7A-6D8EE471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2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4E0F-17E0-4829-848C-564DA27D230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67D2-5F98-42D6-BF7A-6D8EE471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9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4E0F-17E0-4829-848C-564DA27D230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67D2-5F98-42D6-BF7A-6D8EE471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6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4E0F-17E0-4829-848C-564DA27D230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67D2-5F98-42D6-BF7A-6D8EE471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8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4E0F-17E0-4829-848C-564DA27D230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67D2-5F98-42D6-BF7A-6D8EE471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4E0F-17E0-4829-848C-564DA27D230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67D2-5F98-42D6-BF7A-6D8EE471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5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4E0F-17E0-4829-848C-564DA27D230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67D2-5F98-42D6-BF7A-6D8EE471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3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4E0F-17E0-4829-848C-564DA27D230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67D2-5F98-42D6-BF7A-6D8EE471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9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3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0" y="107138"/>
            <a:ext cx="11975869" cy="53835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1570" y="5597839"/>
            <a:ext cx="11975870" cy="14465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259012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8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pic>
        <p:nvPicPr>
          <p:cNvPr id="1027" name="Picture 3" descr="F:\School\New folder\mohib.jpg"/>
          <p:cNvPicPr>
            <a:picLocks noChangeAspect="1" noChangeArrowheads="1"/>
          </p:cNvPicPr>
          <p:nvPr/>
        </p:nvPicPr>
        <p:blipFill rotWithShape="1">
          <a:blip r:embed="rId4" cstate="print"/>
          <a:srcRect t="22826" r="24692" b="5435"/>
          <a:stretch/>
        </p:blipFill>
        <p:spPr bwMode="auto">
          <a:xfrm>
            <a:off x="3307080" y="1600201"/>
            <a:ext cx="5577840" cy="4529545"/>
          </a:xfrm>
          <a:prstGeom prst="flowChartAlternateProcess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2" name="TextBox 21"/>
          <p:cNvSpPr txBox="1"/>
          <p:nvPr/>
        </p:nvSpPr>
        <p:spPr>
          <a:xfrm>
            <a:off x="1981200" y="511314"/>
            <a:ext cx="8229600" cy="757130"/>
          </a:xfrm>
          <a:prstGeom prst="rect">
            <a:avLst/>
          </a:prstGeom>
          <a:solidFill>
            <a:srgbClr val="00FF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শিক্ষকের আদর্শ পাঠ ও পাঠ্যাংশ আলোচনা।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0360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School\IMG_20141029_135643.jpg"/>
          <p:cNvPicPr>
            <a:picLocks noChangeAspect="1" noChangeArrowheads="1"/>
          </p:cNvPicPr>
          <p:nvPr/>
        </p:nvPicPr>
        <p:blipFill>
          <a:blip r:embed="rId2" cstate="print"/>
          <a:srcRect l="6696" t="21429" r="10268"/>
          <a:stretch>
            <a:fillRect/>
          </a:stretch>
        </p:blipFill>
        <p:spPr bwMode="auto">
          <a:xfrm>
            <a:off x="2346960" y="685800"/>
            <a:ext cx="7406640" cy="4191000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2987040" y="5257801"/>
            <a:ext cx="6675120" cy="978729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760" dirty="0">
                <a:latin typeface="NikoshBAN" pitchFamily="2" charset="0"/>
                <a:cs typeface="NikoshBAN" pitchFamily="2" charset="0"/>
              </a:rPr>
              <a:t>শিক্ষার্থীদের সরব পাঠ </a:t>
            </a:r>
            <a:endParaRPr lang="en-US" sz="5760" dirty="0"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4" name="Frame 3"/>
          <p:cNvSpPr/>
          <p:nvPr/>
        </p:nvSpPr>
        <p:spPr>
          <a:xfrm>
            <a:off x="609600" y="0"/>
            <a:ext cx="10972800" cy="6858000"/>
          </a:xfrm>
          <a:prstGeom prst="frame">
            <a:avLst>
              <a:gd name="adj1" fmla="val 25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11933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557" y="335845"/>
            <a:ext cx="10283252" cy="618630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পূর্বদেশ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পূর্বদিকে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লেখেন</a:t>
            </a:r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বী্র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বলবান,সাহসী</a:t>
            </a:r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72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2630" y="584617"/>
            <a:ext cx="4077324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54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endParaRPr lang="en-US" sz="54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793" y="1706726"/>
            <a:ext cx="115724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3691" y="1706725"/>
            <a:ext cx="85444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3691" y="3005245"/>
            <a:ext cx="85444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র্ব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3791" y="4311983"/>
            <a:ext cx="846947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2885" y="4311984"/>
            <a:ext cx="1019332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6931" y="1858780"/>
            <a:ext cx="869430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1920" y="2830943"/>
            <a:ext cx="854441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1920" y="4311983"/>
            <a:ext cx="854441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6321" y="4175875"/>
            <a:ext cx="251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(ব—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247742" y="1870379"/>
            <a:ext cx="42272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ধৈর্য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70221" y="1752890"/>
            <a:ext cx="89941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41" y="1870379"/>
            <a:ext cx="362001" cy="41940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485212" y="2943689"/>
            <a:ext cx="89941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16" y="3005959"/>
            <a:ext cx="362001" cy="4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5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790" y="659567"/>
            <a:ext cx="728522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802" y="2308486"/>
            <a:ext cx="117822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প্রিয়,বীর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পূর্বদেশ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পূর্ব,স্বাধীন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411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54" y="1459154"/>
            <a:ext cx="7914804" cy="3680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3554" y="70345"/>
            <a:ext cx="7914804" cy="120032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43" y="5328311"/>
            <a:ext cx="10957809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1115" y="0"/>
            <a:ext cx="6270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4294" y="679303"/>
            <a:ext cx="977358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293" y="2423701"/>
            <a:ext cx="9773587" cy="378565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কোহিনুর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১৮৬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আলহাজ্ব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মসিউর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রাহামান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4910"/>
            <a:ext cx="12067079" cy="672309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700" y="539646"/>
            <a:ext cx="11167678" cy="58410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872" y="329784"/>
            <a:ext cx="11647358" cy="626588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1243" y="508471"/>
            <a:ext cx="6309360" cy="110799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6815" y="2490666"/>
            <a:ext cx="6580682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তৃতীয়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GB" sz="36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বাংলা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শিরোনামঃ আমাদের এই বাংলা দেশ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সূর্য ওঠার পূর্বদেশ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-----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দেশ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!!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DCIM\IMG_20170104_102505.jpg"/>
          <p:cNvPicPr>
            <a:picLocks noChangeAspect="1" noChangeArrowheads="1"/>
          </p:cNvPicPr>
          <p:nvPr/>
        </p:nvPicPr>
        <p:blipFill>
          <a:blip r:embed="rId2" cstate="print"/>
          <a:srcRect t="5247" r="15556" b="18438"/>
          <a:stretch>
            <a:fillRect/>
          </a:stretch>
        </p:blipFill>
        <p:spPr bwMode="auto">
          <a:xfrm>
            <a:off x="744511" y="1778924"/>
            <a:ext cx="3855174" cy="480325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203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13358"/>
            <a:ext cx="5029200" cy="110799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97280"/>
            <a:r>
              <a:rPr lang="bn-BD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639669"/>
            <a:ext cx="5212080" cy="769441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defTabSz="1097280"/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শেষে শিক্ষার্থীরা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9840" y="2897070"/>
            <a:ext cx="8229600" cy="6093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defTabSz="1097280"/>
            <a:r>
              <a:rPr lang="en-GB" sz="33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1.1.1 </a:t>
            </a:r>
            <a:r>
              <a:rPr lang="bn-BD" sz="33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কবিতা অংশটুকু প্রমিত উচ্চারণে পড়তে </a:t>
            </a:r>
            <a:r>
              <a:rPr lang="bn-BD" sz="336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36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36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36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6960" y="3884826"/>
            <a:ext cx="8229600" cy="6093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defTabSz="1097280"/>
            <a:r>
              <a:rPr lang="en-GB" sz="33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1.1.2 </a:t>
            </a:r>
            <a:r>
              <a:rPr lang="bn-BD" sz="33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নতুন শব্দের  অর্থ </a:t>
            </a:r>
            <a:r>
              <a:rPr lang="en-US" sz="336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336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336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36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36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6960" y="4916269"/>
            <a:ext cx="8412480" cy="11264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defTabSz="1097280"/>
            <a:r>
              <a:rPr lang="en-GB" sz="33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1.2.1 </a:t>
            </a:r>
            <a:r>
              <a:rPr lang="bn-BD" sz="33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3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bn-BD" sz="336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নতুন শব্দ</a:t>
            </a:r>
            <a:r>
              <a:rPr lang="en-US" sz="336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36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36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36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36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bn-BD" sz="336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36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খতে </a:t>
            </a:r>
            <a:r>
              <a:rPr lang="bn-BD" sz="33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পারবে।  </a:t>
            </a:r>
            <a:endParaRPr lang="en-US" sz="336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262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1" y="2924958"/>
            <a:ext cx="3532507" cy="2792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197" y="266007"/>
            <a:ext cx="3759412" cy="2523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042" y="266007"/>
            <a:ext cx="3980674" cy="2573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266007"/>
            <a:ext cx="3532508" cy="2523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3042" y="2977423"/>
            <a:ext cx="3980674" cy="2687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4509" y="2977424"/>
            <a:ext cx="3837100" cy="2687454"/>
          </a:xfrm>
          <a:prstGeom prst="rect">
            <a:avLst/>
          </a:prstGeom>
        </p:spPr>
      </p:pic>
      <p:graphicFrame>
        <p:nvGraphicFramePr>
          <p:cNvPr id="8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109003"/>
              </p:ext>
            </p:extLst>
          </p:nvPr>
        </p:nvGraphicFramePr>
        <p:xfrm>
          <a:off x="4561088" y="6049852"/>
          <a:ext cx="19240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ackager Shell Object" showAsIcon="1" r:id="rId9" imgW="1604520" imgH="488520" progId="Package">
                  <p:embed/>
                </p:oleObj>
              </mc:Choice>
              <mc:Fallback>
                <p:oleObj name="Packager Shell Object" showAsIcon="1" r:id="rId9" imgW="1604520" imgH="488520" progId="Package">
                  <p:embed/>
                  <p:pic>
                    <p:nvPicPr>
                      <p:cNvPr id="2050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1088" y="6049852"/>
                        <a:ext cx="1924050" cy="48895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0989" y="1059599"/>
            <a:ext cx="7974769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459" y="3537679"/>
            <a:ext cx="1092783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913619" y="2417922"/>
            <a:ext cx="374754" cy="869430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134910" y="119922"/>
            <a:ext cx="11947161" cy="6738078"/>
          </a:xfrm>
          <a:prstGeom prst="frame">
            <a:avLst>
              <a:gd name="adj1" fmla="val 13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966679"/>
          </a:xfrm>
          <a:prstGeom prst="frame">
            <a:avLst>
              <a:gd name="adj1" fmla="val 1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54833" y="239844"/>
            <a:ext cx="11677338" cy="6505730"/>
          </a:xfrm>
          <a:prstGeom prst="frame">
            <a:avLst>
              <a:gd name="adj1" fmla="val 13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36" y="1148183"/>
            <a:ext cx="8169638" cy="3898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3949" y="224853"/>
            <a:ext cx="8199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7856" y="5047139"/>
            <a:ext cx="48718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!!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34910" y="119922"/>
            <a:ext cx="11947161" cy="6738078"/>
          </a:xfrm>
          <a:prstGeom prst="frame">
            <a:avLst>
              <a:gd name="adj1" fmla="val 13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966679"/>
          </a:xfrm>
          <a:prstGeom prst="frame">
            <a:avLst>
              <a:gd name="adj1" fmla="val 1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54833" y="239844"/>
            <a:ext cx="11677338" cy="6505730"/>
          </a:xfrm>
          <a:prstGeom prst="frame">
            <a:avLst>
              <a:gd name="adj1" fmla="val 13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9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80" y="115459"/>
            <a:ext cx="8739267" cy="4239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2649" y="4557010"/>
            <a:ext cx="60260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!!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!!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94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6190" y="-2590397"/>
            <a:ext cx="6959621" cy="12192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6308" y="3505603"/>
            <a:ext cx="8559384" cy="23083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কবির দেশ বীরের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শ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আমার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দেশ স্বাধীন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দেশ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086" y="989434"/>
            <a:ext cx="2875880" cy="2443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989" y="1124426"/>
            <a:ext cx="2162400" cy="218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361" y="1079291"/>
            <a:ext cx="3730468" cy="223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318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228</Words>
  <Application>Microsoft Office PowerPoint</Application>
  <PresentationFormat>Widescreen</PresentationFormat>
  <Paragraphs>66</Paragraphs>
  <Slides>16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52</cp:revision>
  <dcterms:created xsi:type="dcterms:W3CDTF">2020-11-23T21:46:47Z</dcterms:created>
  <dcterms:modified xsi:type="dcterms:W3CDTF">2020-11-28T04:41:41Z</dcterms:modified>
</cp:coreProperties>
</file>