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24" r:id="rId1"/>
  </p:sldMasterIdLst>
  <p:notesMasterIdLst>
    <p:notesMasterId r:id="rId13"/>
  </p:notesMasterIdLst>
  <p:sldIdLst>
    <p:sldId id="256" r:id="rId2"/>
    <p:sldId id="314" r:id="rId3"/>
    <p:sldId id="300" r:id="rId4"/>
    <p:sldId id="261" r:id="rId5"/>
    <p:sldId id="312" r:id="rId6"/>
    <p:sldId id="285" r:id="rId7"/>
    <p:sldId id="306" r:id="rId8"/>
    <p:sldId id="288" r:id="rId9"/>
    <p:sldId id="291" r:id="rId10"/>
    <p:sldId id="309" r:id="rId11"/>
    <p:sldId id="31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CC00"/>
    <a:srgbClr val="496B77"/>
    <a:srgbClr val="9AABE2"/>
    <a:srgbClr val="66FFFF"/>
    <a:srgbClr val="990099"/>
    <a:srgbClr val="FF5050"/>
    <a:srgbClr val="996633"/>
    <a:srgbClr val="CC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1" autoAdjust="0"/>
    <p:restoredTop sz="94671" autoAdjust="0"/>
  </p:normalViewPr>
  <p:slideViewPr>
    <p:cSldViewPr>
      <p:cViewPr varScale="1">
        <p:scale>
          <a:sx n="70" d="100"/>
          <a:sy n="70" d="100"/>
        </p:scale>
        <p:origin x="123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slide" Target="../slides/slide6.xml"/><Relationship Id="rId1" Type="http://schemas.openxmlformats.org/officeDocument/2006/relationships/slide" Target="../slides/slide3.xml"/><Relationship Id="rId5" Type="http://schemas.openxmlformats.org/officeDocument/2006/relationships/slide" Target="../slides/slide8.xml"/><Relationship Id="rId4" Type="http://schemas.openxmlformats.org/officeDocument/2006/relationships/slide" Target="../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EC4A6B-B95E-4CEF-8E90-1CE35C954354}" type="doc">
      <dgm:prSet loTypeId="urn:microsoft.com/office/officeart/2005/8/layout/radial6" loCatId="cycle" qsTypeId="urn:microsoft.com/office/officeart/2005/8/quickstyle/3d2" qsCatId="3D" csTypeId="urn:microsoft.com/office/officeart/2005/8/colors/accent0_3" csCatId="mainScheme" phldr="1"/>
      <dgm:spPr/>
    </dgm:pt>
    <dgm:pt modelId="{709B9912-21E1-4336-85BB-A744A3CF74E3}">
      <dgm:prSet phldrT="[Text]" custT="1"/>
      <dgm:spPr>
        <a:solidFill>
          <a:srgbClr val="00B0F0"/>
        </a:solidFill>
      </dgm:spPr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ফিরে দেখা</a:t>
          </a:r>
          <a:endParaRPr lang="en-GB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8280CC6-DED1-478B-8564-D8B8A182A653}" type="parTrans" cxnId="{75318129-4034-4BD5-A85E-93929C17F97F}">
      <dgm:prSet/>
      <dgm:spPr/>
      <dgm:t>
        <a:bodyPr/>
        <a:lstStyle/>
        <a:p>
          <a:endParaRPr lang="en-GB"/>
        </a:p>
      </dgm:t>
    </dgm:pt>
    <dgm:pt modelId="{D77C09C0-BD4F-4910-8623-54B1148281A8}" type="sibTrans" cxnId="{75318129-4034-4BD5-A85E-93929C17F97F}">
      <dgm:prSet/>
      <dgm:spPr/>
      <dgm:t>
        <a:bodyPr/>
        <a:lstStyle/>
        <a:p>
          <a:endParaRPr lang="en-GB"/>
        </a:p>
      </dgm:t>
    </dgm:pt>
    <dgm:pt modelId="{71E628CA-EFE7-4538-8280-267CF86E3907}">
      <dgm:prSet phldrT="[Text]" phldr="1"/>
      <dgm:spPr/>
      <dgm:t>
        <a:bodyPr/>
        <a:lstStyle/>
        <a:p>
          <a:endParaRPr lang="en-GB" dirty="0"/>
        </a:p>
      </dgm:t>
    </dgm:pt>
    <dgm:pt modelId="{7BFDC4FA-2CCD-40E2-BFDF-940065C22894}" type="parTrans" cxnId="{4E97058F-B9D1-4E11-BAC3-864D93C2E531}">
      <dgm:prSet/>
      <dgm:spPr/>
      <dgm:t>
        <a:bodyPr/>
        <a:lstStyle/>
        <a:p>
          <a:endParaRPr lang="en-GB"/>
        </a:p>
      </dgm:t>
    </dgm:pt>
    <dgm:pt modelId="{ECD4B714-9082-43F9-9CF2-73CEB2338716}" type="sibTrans" cxnId="{4E97058F-B9D1-4E11-BAC3-864D93C2E531}">
      <dgm:prSet/>
      <dgm:spPr/>
      <dgm:t>
        <a:bodyPr/>
        <a:lstStyle/>
        <a:p>
          <a:endParaRPr lang="en-GB"/>
        </a:p>
      </dgm:t>
    </dgm:pt>
    <dgm:pt modelId="{C1483B80-8ACA-4E43-A6E6-C4F06C847025}">
      <dgm:prSet phldrT="[Text]"/>
      <dgm:spPr/>
      <dgm:t>
        <a:bodyPr/>
        <a:lstStyle/>
        <a:p>
          <a:endParaRPr lang="en-GB"/>
        </a:p>
      </dgm:t>
    </dgm:pt>
    <dgm:pt modelId="{534CD9B5-8663-41D0-B502-66E74301F35A}" type="parTrans" cxnId="{2A353115-92C5-49DF-89E2-49313CE8E646}">
      <dgm:prSet/>
      <dgm:spPr/>
      <dgm:t>
        <a:bodyPr/>
        <a:lstStyle/>
        <a:p>
          <a:endParaRPr lang="en-GB"/>
        </a:p>
      </dgm:t>
    </dgm:pt>
    <dgm:pt modelId="{601A50C9-4A2F-4C18-B712-141F8DD03BF9}" type="sibTrans" cxnId="{2A353115-92C5-49DF-89E2-49313CE8E646}">
      <dgm:prSet/>
      <dgm:spPr/>
      <dgm:t>
        <a:bodyPr/>
        <a:lstStyle/>
        <a:p>
          <a:endParaRPr lang="en-GB"/>
        </a:p>
      </dgm:t>
    </dgm:pt>
    <dgm:pt modelId="{D036CCD4-794F-4FBC-9A81-100BC6694FB0}" type="pres">
      <dgm:prSet presAssocID="{D7EC4A6B-B95E-4CEF-8E90-1CE35C95435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022B94E-A230-470E-8482-A35ACE99CAEF}" type="pres">
      <dgm:prSet presAssocID="{709B9912-21E1-4336-85BB-A744A3CF74E3}" presName="centerShape" presStyleLbl="node0" presStyleIdx="0" presStyleCnt="1" custAng="10800000" custFlipVert="1" custFlipHor="1" custScaleX="339255" custScaleY="62662" custLinFactNeighborX="-28320" custLinFactNeighborY="-3630"/>
      <dgm:spPr/>
      <dgm:t>
        <a:bodyPr/>
        <a:lstStyle/>
        <a:p>
          <a:endParaRPr lang="en-GB"/>
        </a:p>
      </dgm:t>
    </dgm:pt>
  </dgm:ptLst>
  <dgm:cxnLst>
    <dgm:cxn modelId="{2A353115-92C5-49DF-89E2-49313CE8E646}" srcId="{D7EC4A6B-B95E-4CEF-8E90-1CE35C954354}" destId="{C1483B80-8ACA-4E43-A6E6-C4F06C847025}" srcOrd="2" destOrd="0" parTransId="{534CD9B5-8663-41D0-B502-66E74301F35A}" sibTransId="{601A50C9-4A2F-4C18-B712-141F8DD03BF9}"/>
    <dgm:cxn modelId="{E3AB0D5E-EE6C-4D07-B95E-C25CE79D53D1}" type="presOf" srcId="{709B9912-21E1-4336-85BB-A744A3CF74E3}" destId="{8022B94E-A230-470E-8482-A35ACE99CAEF}" srcOrd="0" destOrd="0" presId="urn:microsoft.com/office/officeart/2005/8/layout/radial6"/>
    <dgm:cxn modelId="{75318129-4034-4BD5-A85E-93929C17F97F}" srcId="{D7EC4A6B-B95E-4CEF-8E90-1CE35C954354}" destId="{709B9912-21E1-4336-85BB-A744A3CF74E3}" srcOrd="0" destOrd="0" parTransId="{F8280CC6-DED1-478B-8564-D8B8A182A653}" sibTransId="{D77C09C0-BD4F-4910-8623-54B1148281A8}"/>
    <dgm:cxn modelId="{4E97058F-B9D1-4E11-BAC3-864D93C2E531}" srcId="{D7EC4A6B-B95E-4CEF-8E90-1CE35C954354}" destId="{71E628CA-EFE7-4538-8280-267CF86E3907}" srcOrd="1" destOrd="0" parTransId="{7BFDC4FA-2CCD-40E2-BFDF-940065C22894}" sibTransId="{ECD4B714-9082-43F9-9CF2-73CEB2338716}"/>
    <dgm:cxn modelId="{FDBB3297-88BC-4C4A-8309-9A2CEC4129AA}" type="presOf" srcId="{D7EC4A6B-B95E-4CEF-8E90-1CE35C954354}" destId="{D036CCD4-794F-4FBC-9A81-100BC6694FB0}" srcOrd="0" destOrd="0" presId="urn:microsoft.com/office/officeart/2005/8/layout/radial6"/>
    <dgm:cxn modelId="{1E826B25-585B-495B-AC8D-B8CA6921C326}" type="presParOf" srcId="{D036CCD4-794F-4FBC-9A81-100BC6694FB0}" destId="{8022B94E-A230-470E-8482-A35ACE99CAEF}" srcOrd="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27E198-0D3E-4027-B1E6-034EA238159C}" type="doc">
      <dgm:prSet loTypeId="urn:microsoft.com/office/officeart/2005/8/layout/lProcess2" loCatId="list" qsTypeId="urn:microsoft.com/office/officeart/2005/8/quickstyle/3d9" qsCatId="3D" csTypeId="urn:microsoft.com/office/officeart/2005/8/colors/accent1_4" csCatId="accent1" phldr="1"/>
      <dgm:spPr>
        <a:scene3d>
          <a:camera prst="perspectiveContrastingLeftFacing" fov="3000000">
            <a:rot lat="21526967" lon="1980822" rev="21575520"/>
          </a:camera>
          <a:lightRig rig="threePt" dir="t">
            <a:rot lat="0" lon="0" rev="0"/>
          </a:lightRig>
          <a:backdrop>
            <a:anchor x="0" y="0" z="-210000"/>
            <a:norm dx="0" dy="0" dz="914400"/>
            <a:up dx="0" dy="914400" dz="0"/>
          </a:backdrop>
        </a:scene3d>
      </dgm:spPr>
      <dgm:t>
        <a:bodyPr/>
        <a:lstStyle/>
        <a:p>
          <a:endParaRPr lang="en-GB"/>
        </a:p>
      </dgm:t>
    </dgm:pt>
    <dgm:pt modelId="{35152FA7-CB68-4440-AE60-DF281D4A93EA}">
      <dgm:prSet phldrT="[Text]"/>
      <dgm:spPr>
        <a:solidFill>
          <a:srgbClr val="FF0000"/>
        </a:solidFill>
        <a:ln w="34925">
          <a:solidFill>
            <a:schemeClr val="accent3"/>
          </a:solidFill>
        </a:ln>
        <a:effectLst>
          <a:outerShdw blurRad="546100" dir="4800000" sx="112000" sy="112000" algn="ctr" rotWithShape="0">
            <a:schemeClr val="bg2">
              <a:lumMod val="75000"/>
            </a:schemeClr>
          </a:outerShdw>
          <a:reflection stA="53000" endPos="65000" dist="50800" dir="5400000" sy="-100000" algn="bl" rotWithShape="0"/>
        </a:effectLst>
        <a:sp3d extrusionH="38100" prstMaterial="clear">
          <a:bevelT w="260350" h="50800" prst="softRound"/>
          <a:bevelB prst="softRound"/>
        </a:sp3d>
      </dgm:spPr>
      <dgm:t>
        <a:bodyPr/>
        <a:lstStyle/>
        <a:p>
          <a:r>
            <a:rPr lang="bn-BD" i="1" dirty="0" smtClean="0"/>
            <a:t>.</a:t>
          </a:r>
          <a:endParaRPr lang="en-GB" i="1" dirty="0"/>
        </a:p>
      </dgm:t>
    </dgm:pt>
    <dgm:pt modelId="{BBF063D4-3470-40BA-AF8C-E88B1030CB36}" type="parTrans" cxnId="{54CAA506-ED9D-43DC-8E2B-FBBFE16D4FAC}">
      <dgm:prSet/>
      <dgm:spPr/>
      <dgm:t>
        <a:bodyPr/>
        <a:lstStyle/>
        <a:p>
          <a:endParaRPr lang="en-GB"/>
        </a:p>
      </dgm:t>
    </dgm:pt>
    <dgm:pt modelId="{C4EA78CE-216B-4E18-80D6-C5D774138C00}" type="sibTrans" cxnId="{54CAA506-ED9D-43DC-8E2B-FBBFE16D4FAC}">
      <dgm:prSet/>
      <dgm:spPr/>
      <dgm:t>
        <a:bodyPr/>
        <a:lstStyle/>
        <a:p>
          <a:endParaRPr lang="en-GB"/>
        </a:p>
      </dgm:t>
    </dgm:pt>
    <dgm:pt modelId="{5DCD90B0-2CF4-4B1E-B447-F7688F00A9C2}">
      <dgm:prSet phldrT="[Text]" custT="1"/>
      <dgm:spPr>
        <a:ln w="34925">
          <a:solidFill>
            <a:srgbClr val="FFFFFF"/>
          </a:solidFill>
        </a:ln>
        <a:effectLst>
          <a:outerShdw blurRad="317500" dist="139700" dir="7200000" algn="ctr" rotWithShape="0">
            <a:srgbClr val="000000">
              <a:alpha val="43000"/>
            </a:srgbClr>
          </a:outerShdw>
          <a:reflection stA="9000" endPos="0" dist="50800" dir="5400000" sy="-100000" algn="bl" rotWithShape="0"/>
        </a:effectLst>
        <a:sp3d extrusionH="38100" prstMaterial="clear">
          <a:bevelT w="260350" h="50800" prst="softRound"/>
          <a:bevelB prst="softRound"/>
        </a:sp3d>
      </dgm:spPr>
      <dgm:t>
        <a:bodyPr>
          <a:sp3d extrusionH="28000" prstMaterial="matte"/>
        </a:bodyPr>
        <a:lstStyle/>
        <a:p>
          <a:r>
            <a:rPr lang="bn-BD" sz="4400" dirty="0" smtClean="0">
              <a:latin typeface="NikoshBAN" panose="02000000000000000000" pitchFamily="2" charset="0"/>
              <a:cs typeface="NikoshBAN" panose="02000000000000000000" pitchFamily="2" charset="0"/>
              <a:hlinkClick xmlns:r="http://schemas.openxmlformats.org/officeDocument/2006/relationships" r:id="rId1" action="ppaction://hlinksldjump"/>
            </a:rPr>
            <a:t>পাঠ </a:t>
          </a:r>
          <a:r>
            <a:rPr lang="bn-BD" sz="4400" b="0" u="none" dirty="0" smtClean="0">
              <a:latin typeface="NikoshBAN" panose="02000000000000000000" pitchFamily="2" charset="0"/>
              <a:cs typeface="NikoshBAN" panose="02000000000000000000" pitchFamily="2" charset="0"/>
              <a:hlinkClick xmlns:r="http://schemas.openxmlformats.org/officeDocument/2006/relationships" r:id="rId1" action="ppaction://hlinksldjump"/>
            </a:rPr>
            <a:t>ঘোষণা</a:t>
          </a:r>
          <a:endParaRPr lang="en-GB" sz="4400" b="0" u="none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8BE6644-73C3-4AED-84F8-7C1E61657E00}" type="parTrans" cxnId="{C9E698A5-D1B2-47BF-B876-5F5598447428}">
      <dgm:prSet/>
      <dgm:spPr/>
      <dgm:t>
        <a:bodyPr/>
        <a:lstStyle/>
        <a:p>
          <a:endParaRPr lang="en-GB"/>
        </a:p>
      </dgm:t>
    </dgm:pt>
    <dgm:pt modelId="{8C32B92E-AB31-4F15-80D5-A10FFDDF3541}" type="sibTrans" cxnId="{C9E698A5-D1B2-47BF-B876-5F5598447428}">
      <dgm:prSet/>
      <dgm:spPr/>
      <dgm:t>
        <a:bodyPr/>
        <a:lstStyle/>
        <a:p>
          <a:endParaRPr lang="en-GB"/>
        </a:p>
      </dgm:t>
    </dgm:pt>
    <dgm:pt modelId="{7665F8EE-77FF-4E87-B319-991063987DA3}">
      <dgm:prSet phldrT="[Text]"/>
      <dgm:spPr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p3d extrusionH="38100" prstMaterial="clear">
          <a:bevelT w="260350" h="50800" prst="softRound"/>
          <a:bevelB prst="softRound"/>
        </a:sp3d>
      </dgm:spPr>
      <dgm:t>
        <a:bodyPr>
          <a:sp3d extrusionH="28000" prstMaterial="matte"/>
        </a:bodyPr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  <a:hlinkClick xmlns:r="http://schemas.openxmlformats.org/officeDocument/2006/relationships" r:id="rId2" action="ppaction://hlinksldjump"/>
            </a:rPr>
            <a:t>জোড়ায় কাজ</a:t>
          </a:r>
          <a:endParaRPr lang="en-GB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9789ADB-CD03-4F12-A63C-F6C46BC5DAD9}" type="parTrans" cxnId="{2530F15D-9439-41C6-BEAD-5B1663522F5C}">
      <dgm:prSet/>
      <dgm:spPr/>
      <dgm:t>
        <a:bodyPr/>
        <a:lstStyle/>
        <a:p>
          <a:endParaRPr lang="en-GB"/>
        </a:p>
      </dgm:t>
    </dgm:pt>
    <dgm:pt modelId="{557F4579-1262-4B99-B1A5-4D234B31DE8E}" type="sibTrans" cxnId="{2530F15D-9439-41C6-BEAD-5B1663522F5C}">
      <dgm:prSet/>
      <dgm:spPr/>
      <dgm:t>
        <a:bodyPr/>
        <a:lstStyle/>
        <a:p>
          <a:endParaRPr lang="en-GB"/>
        </a:p>
      </dgm:t>
    </dgm:pt>
    <dgm:pt modelId="{31361997-E6D4-41ED-AAA9-1E1A6ABD8B50}">
      <dgm:prSet phldrT="[Text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ln/>
        <a:scene3d>
          <a:camera prst="perspectiveContrastingLeftFacing" fov="3000000">
            <a:rot lat="21526967" lon="1980822" rev="21575520"/>
          </a:camera>
          <a:lightRig rig="threePt" dir="t">
            <a:rot lat="0" lon="0" rev="0"/>
          </a:lightRig>
          <a:backdrop>
            <a:anchor x="0" y="0" z="-210000"/>
            <a:norm dx="0" dy="0" dz="914400"/>
            <a:up dx="0" dy="914400" dz="0"/>
          </a:backdrop>
        </a:scene3d>
        <a:sp3d z="-227350" extrusionH="76200">
          <a:extrusionClr>
            <a:srgbClr val="FF0000"/>
          </a:extrusionClr>
        </a:sp3d>
      </dgm:spPr>
      <dgm:t>
        <a:bodyPr>
          <a:sp3d/>
        </a:bodyPr>
        <a:lstStyle/>
        <a:p>
          <a:r>
            <a:rPr lang="bn-BD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66700">
                  <a:schemeClr val="bg2">
                    <a:lumMod val="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.</a:t>
          </a:r>
          <a:endParaRPr lang="en-GB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glow rad="266700">
                <a:schemeClr val="bg2">
                  <a:lumMod val="75000"/>
                  <a:alpha val="40000"/>
                </a:schemeClr>
              </a:glow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9C91C7-FB24-4CA6-AF1B-D926F643CDDE}" type="parTrans" cxnId="{92D2EBBC-F5F4-4A84-A20C-AB87CC3C40AF}">
      <dgm:prSet/>
      <dgm:spPr/>
      <dgm:t>
        <a:bodyPr/>
        <a:lstStyle/>
        <a:p>
          <a:endParaRPr lang="en-GB"/>
        </a:p>
      </dgm:t>
    </dgm:pt>
    <dgm:pt modelId="{FE1D0B7C-702D-479E-8F65-D0C4FD591CD2}" type="sibTrans" cxnId="{92D2EBBC-F5F4-4A84-A20C-AB87CC3C40AF}">
      <dgm:prSet/>
      <dgm:spPr/>
      <dgm:t>
        <a:bodyPr/>
        <a:lstStyle/>
        <a:p>
          <a:endParaRPr lang="en-GB"/>
        </a:p>
      </dgm:t>
    </dgm:pt>
    <dgm:pt modelId="{32D53365-C263-4D6C-A8FA-0458E25496F3}">
      <dgm:prSet phldrT="[Text]" custT="1"/>
      <dgm:spPr>
        <a:ln w="34925">
          <a:solidFill>
            <a:srgbClr val="FFFFFF"/>
          </a:solidFill>
        </a:ln>
        <a:effectLst>
          <a:outerShdw blurRad="317500" dir="2700000" algn="ctr" rotWithShape="0">
            <a:schemeClr val="accent3">
              <a:alpha val="43000"/>
            </a:schemeClr>
          </a:outerShdw>
        </a:effectLst>
        <a:sp3d extrusionH="38100" prstMaterial="clear">
          <a:bevelT w="260350" h="50800" prst="softRound"/>
          <a:bevelB prst="softRound"/>
        </a:sp3d>
      </dgm:spPr>
      <dgm:t>
        <a:bodyPr>
          <a:sp3d extrusionH="28000" prstMaterial="matte"/>
        </a:bodyPr>
        <a:lstStyle/>
        <a:p>
          <a:r>
            <a:rPr lang="bn-BD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  <a:hlinkClick xmlns:r="http://schemas.openxmlformats.org/officeDocument/2006/relationships" r:id="rId3" action="ppaction://hlinksldjump"/>
            </a:rPr>
            <a:t>শিখনফল</a:t>
          </a:r>
          <a:endParaRPr lang="en-GB" sz="4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64D2969-7F46-4434-8F2A-CB29056487B8}" type="parTrans" cxnId="{274D7529-77A1-46CD-A0FF-41A704C2E337}">
      <dgm:prSet/>
      <dgm:spPr/>
      <dgm:t>
        <a:bodyPr/>
        <a:lstStyle/>
        <a:p>
          <a:endParaRPr lang="en-GB"/>
        </a:p>
      </dgm:t>
    </dgm:pt>
    <dgm:pt modelId="{BC78F317-72F6-41DB-A6DA-FBC88A64ACF5}" type="sibTrans" cxnId="{274D7529-77A1-46CD-A0FF-41A704C2E337}">
      <dgm:prSet/>
      <dgm:spPr/>
      <dgm:t>
        <a:bodyPr/>
        <a:lstStyle/>
        <a:p>
          <a:endParaRPr lang="en-GB"/>
        </a:p>
      </dgm:t>
    </dgm:pt>
    <dgm:pt modelId="{F84A816C-2750-4FBE-8137-D693FE3C41E0}">
      <dgm:prSet phldrT="[Text]"/>
      <dgm:spPr>
        <a:ln w="34925">
          <a:solidFill>
            <a:srgbClr val="FFFFFF"/>
          </a:solidFill>
        </a:ln>
        <a:effectLst>
          <a:outerShdw blurRad="317500" dir="2700000" algn="ctr" rotWithShape="0">
            <a:schemeClr val="accent3">
              <a:alpha val="43000"/>
            </a:schemeClr>
          </a:outerShdw>
        </a:effectLst>
        <a:sp3d extrusionH="38100" prstMaterial="clear">
          <a:bevelT w="260350" h="50800" prst="softRound"/>
          <a:bevelB prst="softRound"/>
        </a:sp3d>
      </dgm:spPr>
      <dgm:t>
        <a:bodyPr>
          <a:sp3d extrusionH="28000" prstMaterial="matte"/>
        </a:bodyPr>
        <a:lstStyle/>
        <a:p>
          <a:r>
            <a:rPr lang="bn-BD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  <a:hlinkClick xmlns:r="http://schemas.openxmlformats.org/officeDocument/2006/relationships" r:id="rId2" action="ppaction://hlinksldjump"/>
            </a:rPr>
            <a:t>দলের কাজ</a:t>
          </a:r>
          <a:endParaRPr lang="en-GB" dirty="0">
            <a:solidFill>
              <a:schemeClr val="tx1">
                <a:lumMod val="75000"/>
                <a:lumOff val="2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661DEC0-16AA-4953-ADFE-9B944DE32106}" type="parTrans" cxnId="{73A1CB92-3898-404D-9C8D-20E8347F3FFF}">
      <dgm:prSet/>
      <dgm:spPr/>
      <dgm:t>
        <a:bodyPr/>
        <a:lstStyle/>
        <a:p>
          <a:endParaRPr lang="en-GB"/>
        </a:p>
      </dgm:t>
    </dgm:pt>
    <dgm:pt modelId="{DA8A2916-A52C-4205-87A7-CD33994D4194}" type="sibTrans" cxnId="{73A1CB92-3898-404D-9C8D-20E8347F3FFF}">
      <dgm:prSet/>
      <dgm:spPr/>
      <dgm:t>
        <a:bodyPr/>
        <a:lstStyle/>
        <a:p>
          <a:endParaRPr lang="en-GB"/>
        </a:p>
      </dgm:t>
    </dgm:pt>
    <dgm:pt modelId="{906F7D3E-F5C6-4FB8-AEBA-EF488E0A5A4E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bn-BD" dirty="0" smtClean="0"/>
            <a:t>.</a:t>
          </a:r>
          <a:endParaRPr lang="en-GB" dirty="0">
            <a:solidFill>
              <a:schemeClr val="bg2"/>
            </a:solidFill>
          </a:endParaRPr>
        </a:p>
      </dgm:t>
    </dgm:pt>
    <dgm:pt modelId="{93602BA3-AD68-4256-8047-A68402F1974D}" type="parTrans" cxnId="{D58748E7-E569-4E0C-8A7B-02A1188D3326}">
      <dgm:prSet/>
      <dgm:spPr/>
      <dgm:t>
        <a:bodyPr/>
        <a:lstStyle/>
        <a:p>
          <a:endParaRPr lang="en-GB"/>
        </a:p>
      </dgm:t>
    </dgm:pt>
    <dgm:pt modelId="{0A1C8BE7-22C6-49E8-8EAA-090300C739F4}" type="sibTrans" cxnId="{D58748E7-E569-4E0C-8A7B-02A1188D3326}">
      <dgm:prSet/>
      <dgm:spPr/>
      <dgm:t>
        <a:bodyPr/>
        <a:lstStyle/>
        <a:p>
          <a:endParaRPr lang="en-GB"/>
        </a:p>
      </dgm:t>
    </dgm:pt>
    <dgm:pt modelId="{BBD1DDD6-649D-427A-955E-B5649D574492}">
      <dgm:prSet phldrT="[Text]" custT="1"/>
      <dgm:spPr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cene3d>
          <a:camera prst="perspectiveContrastingLeftFacing" fov="3000000">
            <a:rot lat="21526967" lon="1980822" rev="21575520"/>
          </a:camera>
          <a:lightRig rig="threePt" dir="t">
            <a:rot lat="0" lon="0" rev="0"/>
          </a:lightRig>
          <a:backdrop>
            <a:anchor x="0" y="0" z="-210000"/>
            <a:norm dx="0" dy="0" dz="914400"/>
            <a:up dx="0" dy="914400" dz="0"/>
          </a:backdrop>
        </a:scene3d>
        <a:sp3d extrusionH="38100" prstMaterial="clear">
          <a:bevelT w="260350" h="50800" prst="softRound"/>
          <a:bevelB prst="softRound"/>
          <a:extrusionClr>
            <a:schemeClr val="accent3"/>
          </a:extrusionClr>
        </a:sp3d>
      </dgm:spPr>
      <dgm:t>
        <a:bodyPr>
          <a:sp3d extrusionH="28000" prstMaterial="matte"/>
        </a:bodyPr>
        <a:lstStyle/>
        <a:p>
          <a:r>
            <a:rPr lang="bn-BD" sz="3600" dirty="0" smtClean="0">
              <a:latin typeface="NikoshGrameem" panose="02000000000000000000" pitchFamily="2" charset="0"/>
              <a:cs typeface="NikoshGrameem" panose="02000000000000000000" pitchFamily="2" charset="0"/>
              <a:hlinkClick xmlns:r="http://schemas.openxmlformats.org/officeDocument/2006/relationships" r:id="rId4" action="ppaction://hlinksldjump"/>
            </a:rPr>
            <a:t>পূর্বজ্ঞান</a:t>
          </a:r>
          <a:endParaRPr lang="en-GB" sz="3600" dirty="0">
            <a:latin typeface="NikoshGrameem" panose="02000000000000000000" pitchFamily="2" charset="0"/>
            <a:cs typeface="NikoshGrameem" panose="02000000000000000000" pitchFamily="2" charset="0"/>
          </a:endParaRPr>
        </a:p>
      </dgm:t>
    </dgm:pt>
    <dgm:pt modelId="{01C24199-83E0-4BD1-8F50-BB78B78506D3}" type="parTrans" cxnId="{C04A69D9-9C2C-4784-9E89-A14DEC941DBD}">
      <dgm:prSet/>
      <dgm:spPr/>
      <dgm:t>
        <a:bodyPr/>
        <a:lstStyle/>
        <a:p>
          <a:endParaRPr lang="en-GB"/>
        </a:p>
      </dgm:t>
    </dgm:pt>
    <dgm:pt modelId="{2B9C089E-A159-47EB-9626-653199C441DA}" type="sibTrans" cxnId="{C04A69D9-9C2C-4784-9E89-A14DEC941DBD}">
      <dgm:prSet/>
      <dgm:spPr/>
      <dgm:t>
        <a:bodyPr/>
        <a:lstStyle/>
        <a:p>
          <a:endParaRPr lang="en-GB"/>
        </a:p>
      </dgm:t>
    </dgm:pt>
    <dgm:pt modelId="{EC77195D-BA6D-49A2-8A88-DAD468C43CDB}">
      <dgm:prSet phldrT="[Text]"/>
      <dgm:spPr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p3d extrusionH="38100" prstMaterial="clear">
          <a:bevelT w="260350" h="50800" prst="softRound"/>
          <a:bevelB prst="softRound"/>
        </a:sp3d>
      </dgm:spPr>
      <dgm:t>
        <a:bodyPr>
          <a:sp3d extrusionH="28000" prstMaterial="matte"/>
        </a:bodyPr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  <a:hlinkClick xmlns:r="http://schemas.openxmlformats.org/officeDocument/2006/relationships" r:id="rId5" action="ppaction://hlinksldjump"/>
            </a:rPr>
            <a:t>মূল্যায়ণ</a:t>
          </a:r>
          <a:endParaRPr lang="en-GB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A04FF90-01E0-4E8C-B7EF-B57CDC1C4A81}" type="parTrans" cxnId="{5608A5FB-50E9-4DCD-8BB1-8747B609CA5A}">
      <dgm:prSet/>
      <dgm:spPr/>
      <dgm:t>
        <a:bodyPr/>
        <a:lstStyle/>
        <a:p>
          <a:endParaRPr lang="en-GB"/>
        </a:p>
      </dgm:t>
    </dgm:pt>
    <dgm:pt modelId="{5E8B82E3-2C67-4373-995E-31B6F374B0BD}" type="sibTrans" cxnId="{5608A5FB-50E9-4DCD-8BB1-8747B609CA5A}">
      <dgm:prSet/>
      <dgm:spPr/>
      <dgm:t>
        <a:bodyPr/>
        <a:lstStyle/>
        <a:p>
          <a:endParaRPr lang="en-GB"/>
        </a:p>
      </dgm:t>
    </dgm:pt>
    <dgm:pt modelId="{6F4582E2-ED00-4903-805A-7FF9D0762EB7}" type="pres">
      <dgm:prSet presAssocID="{C927E198-0D3E-4027-B1E6-034EA238159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7B4E423-19B5-4817-AF46-602323665FAB}" type="pres">
      <dgm:prSet presAssocID="{35152FA7-CB68-4440-AE60-DF281D4A93EA}" presName="compNode" presStyleCnt="0"/>
      <dgm:spPr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p3d extrusionH="38100" prstMaterial="clear">
          <a:bevelT w="260350" h="50800" prst="softRound"/>
          <a:bevelB prst="softRound"/>
        </a:sp3d>
      </dgm:spPr>
      <dgm:t>
        <a:bodyPr/>
        <a:lstStyle/>
        <a:p>
          <a:endParaRPr lang="en-US"/>
        </a:p>
      </dgm:t>
    </dgm:pt>
    <dgm:pt modelId="{491483E1-D2AE-47AD-A538-D65195DDBEF5}" type="pres">
      <dgm:prSet presAssocID="{35152FA7-CB68-4440-AE60-DF281D4A93EA}" presName="aNode" presStyleLbl="bgShp" presStyleIdx="0" presStyleCnt="3" custScaleX="110000"/>
      <dgm:spPr/>
      <dgm:t>
        <a:bodyPr/>
        <a:lstStyle/>
        <a:p>
          <a:endParaRPr lang="en-GB"/>
        </a:p>
      </dgm:t>
    </dgm:pt>
    <dgm:pt modelId="{2DC1FB08-5B86-4BC0-81B3-B7C779E4339E}" type="pres">
      <dgm:prSet presAssocID="{35152FA7-CB68-4440-AE60-DF281D4A93EA}" presName="textNode" presStyleLbl="bgShp" presStyleIdx="0" presStyleCnt="3"/>
      <dgm:spPr/>
      <dgm:t>
        <a:bodyPr/>
        <a:lstStyle/>
        <a:p>
          <a:endParaRPr lang="en-GB"/>
        </a:p>
      </dgm:t>
    </dgm:pt>
    <dgm:pt modelId="{A8535CC0-B63A-412E-825B-CE22B5777EC9}" type="pres">
      <dgm:prSet presAssocID="{35152FA7-CB68-4440-AE60-DF281D4A93EA}" presName="compChildNode" presStyleCnt="0"/>
      <dgm:spPr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p3d extrusionH="38100" prstMaterial="clear">
          <a:bevelT w="260350" h="50800" prst="softRound"/>
          <a:bevelB prst="softRound"/>
        </a:sp3d>
      </dgm:spPr>
      <dgm:t>
        <a:bodyPr/>
        <a:lstStyle/>
        <a:p>
          <a:endParaRPr lang="en-US"/>
        </a:p>
      </dgm:t>
    </dgm:pt>
    <dgm:pt modelId="{9B068115-9EB2-4B49-A8ED-2A4F259D6395}" type="pres">
      <dgm:prSet presAssocID="{35152FA7-CB68-4440-AE60-DF281D4A93EA}" presName="theInnerList" presStyleCnt="0"/>
      <dgm:spPr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p3d extrusionH="38100" prstMaterial="clear">
          <a:bevelT w="260350" h="50800" prst="softRound"/>
          <a:bevelB prst="softRound"/>
        </a:sp3d>
      </dgm:spPr>
      <dgm:t>
        <a:bodyPr/>
        <a:lstStyle/>
        <a:p>
          <a:endParaRPr lang="en-US"/>
        </a:p>
      </dgm:t>
    </dgm:pt>
    <dgm:pt modelId="{E5B1B60A-941F-495E-BA72-19F13E272978}" type="pres">
      <dgm:prSet presAssocID="{5DCD90B0-2CF4-4B1E-B447-F7688F00A9C2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780DD3-988B-4774-A8A2-1E67ABC306FE}" type="pres">
      <dgm:prSet presAssocID="{5DCD90B0-2CF4-4B1E-B447-F7688F00A9C2}" presName="aSpace2" presStyleCnt="0"/>
      <dgm:spPr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p3d extrusionH="38100" prstMaterial="clear">
          <a:bevelT w="260350" h="50800" prst="softRound"/>
          <a:bevelB prst="softRound"/>
        </a:sp3d>
      </dgm:spPr>
      <dgm:t>
        <a:bodyPr/>
        <a:lstStyle/>
        <a:p>
          <a:endParaRPr lang="en-US"/>
        </a:p>
      </dgm:t>
    </dgm:pt>
    <dgm:pt modelId="{F4BA1A7F-1147-487E-823F-516E69ECA7A1}" type="pres">
      <dgm:prSet presAssocID="{7665F8EE-77FF-4E87-B319-991063987DA3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376DFA-6F77-48D4-A156-6F0D1324620F}" type="pres">
      <dgm:prSet presAssocID="{35152FA7-CB68-4440-AE60-DF281D4A93EA}" presName="aSpace" presStyleCnt="0"/>
      <dgm:spPr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p3d extrusionH="38100" prstMaterial="clear">
          <a:bevelT w="260350" h="50800" prst="softRound"/>
          <a:bevelB prst="softRound"/>
        </a:sp3d>
      </dgm:spPr>
      <dgm:t>
        <a:bodyPr/>
        <a:lstStyle/>
        <a:p>
          <a:endParaRPr lang="en-US"/>
        </a:p>
      </dgm:t>
    </dgm:pt>
    <dgm:pt modelId="{4836DF30-D2A1-4C17-926C-175BB9FF60D2}" type="pres">
      <dgm:prSet presAssocID="{31361997-E6D4-41ED-AAA9-1E1A6ABD8B50}" presName="compNode" presStyleCnt="0"/>
      <dgm:spPr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p3d extrusionH="38100" prstMaterial="clear">
          <a:bevelT w="260350" h="50800" prst="softRound"/>
          <a:bevelB prst="softRound"/>
        </a:sp3d>
      </dgm:spPr>
      <dgm:t>
        <a:bodyPr/>
        <a:lstStyle/>
        <a:p>
          <a:endParaRPr lang="en-US"/>
        </a:p>
      </dgm:t>
    </dgm:pt>
    <dgm:pt modelId="{23BF3732-3AE8-410B-9221-16045EA09646}" type="pres">
      <dgm:prSet presAssocID="{31361997-E6D4-41ED-AAA9-1E1A6ABD8B50}" presName="aNode" presStyleLbl="bgShp" presStyleIdx="1" presStyleCnt="3" custLinFactNeighborX="1647"/>
      <dgm:spPr/>
      <dgm:t>
        <a:bodyPr/>
        <a:lstStyle/>
        <a:p>
          <a:endParaRPr lang="en-GB"/>
        </a:p>
      </dgm:t>
    </dgm:pt>
    <dgm:pt modelId="{0DA503CD-290A-45DE-BAF7-5F1868A8DF33}" type="pres">
      <dgm:prSet presAssocID="{31361997-E6D4-41ED-AAA9-1E1A6ABD8B50}" presName="textNode" presStyleLbl="bgShp" presStyleIdx="1" presStyleCnt="3"/>
      <dgm:spPr/>
      <dgm:t>
        <a:bodyPr/>
        <a:lstStyle/>
        <a:p>
          <a:endParaRPr lang="en-GB"/>
        </a:p>
      </dgm:t>
    </dgm:pt>
    <dgm:pt modelId="{B6B84ACA-8506-4375-834B-AB4E4E8A5B08}" type="pres">
      <dgm:prSet presAssocID="{31361997-E6D4-41ED-AAA9-1E1A6ABD8B50}" presName="compChildNode" presStyleCnt="0"/>
      <dgm:spPr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p3d extrusionH="38100" prstMaterial="clear">
          <a:bevelT w="260350" h="50800" prst="softRound"/>
          <a:bevelB prst="softRound"/>
        </a:sp3d>
      </dgm:spPr>
      <dgm:t>
        <a:bodyPr/>
        <a:lstStyle/>
        <a:p>
          <a:endParaRPr lang="en-US"/>
        </a:p>
      </dgm:t>
    </dgm:pt>
    <dgm:pt modelId="{53CF1E8E-6D6D-45A8-B55C-18DC0CEFCEBB}" type="pres">
      <dgm:prSet presAssocID="{31361997-E6D4-41ED-AAA9-1E1A6ABD8B50}" presName="theInnerList" presStyleCnt="0"/>
      <dgm:spPr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p3d extrusionH="38100" prstMaterial="clear">
          <a:bevelT w="260350" h="50800" prst="softRound"/>
          <a:bevelB prst="softRound"/>
        </a:sp3d>
      </dgm:spPr>
      <dgm:t>
        <a:bodyPr/>
        <a:lstStyle/>
        <a:p>
          <a:endParaRPr lang="en-US"/>
        </a:p>
      </dgm:t>
    </dgm:pt>
    <dgm:pt modelId="{69EFA66C-14E7-4CFA-9F48-BA0E006C1FB6}" type="pres">
      <dgm:prSet presAssocID="{32D53365-C263-4D6C-A8FA-0458E25496F3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221B3B-3FC7-4755-BD7B-B19CB6FFC3C5}" type="pres">
      <dgm:prSet presAssocID="{32D53365-C263-4D6C-A8FA-0458E25496F3}" presName="aSpace2" presStyleCnt="0"/>
      <dgm:spPr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p3d extrusionH="38100" prstMaterial="clear">
          <a:bevelT w="260350" h="50800" prst="softRound"/>
          <a:bevelB prst="softRound"/>
        </a:sp3d>
      </dgm:spPr>
      <dgm:t>
        <a:bodyPr/>
        <a:lstStyle/>
        <a:p>
          <a:endParaRPr lang="en-US"/>
        </a:p>
      </dgm:t>
    </dgm:pt>
    <dgm:pt modelId="{7138DF7B-17E6-4234-ACA3-4D0791829486}" type="pres">
      <dgm:prSet presAssocID="{F84A816C-2750-4FBE-8137-D693FE3C41E0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860F86-CC21-47EE-8162-2621781A0131}" type="pres">
      <dgm:prSet presAssocID="{31361997-E6D4-41ED-AAA9-1E1A6ABD8B50}" presName="aSpace" presStyleCnt="0"/>
      <dgm:spPr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p3d extrusionH="38100" prstMaterial="clear">
          <a:bevelT w="260350" h="50800" prst="softRound"/>
          <a:bevelB prst="softRound"/>
        </a:sp3d>
      </dgm:spPr>
      <dgm:t>
        <a:bodyPr/>
        <a:lstStyle/>
        <a:p>
          <a:endParaRPr lang="en-US"/>
        </a:p>
      </dgm:t>
    </dgm:pt>
    <dgm:pt modelId="{CB3CFA17-EB34-4BF0-A168-29673F78EF93}" type="pres">
      <dgm:prSet presAssocID="{906F7D3E-F5C6-4FB8-AEBA-EF488E0A5A4E}" presName="compNode" presStyleCnt="0"/>
      <dgm:spPr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p3d extrusionH="38100" prstMaterial="clear">
          <a:bevelT w="260350" h="50800" prst="softRound"/>
          <a:bevelB prst="softRound"/>
        </a:sp3d>
      </dgm:spPr>
      <dgm:t>
        <a:bodyPr/>
        <a:lstStyle/>
        <a:p>
          <a:endParaRPr lang="en-US"/>
        </a:p>
      </dgm:t>
    </dgm:pt>
    <dgm:pt modelId="{7AE38FE9-4370-44C1-819C-F9562CAF1AA4}" type="pres">
      <dgm:prSet presAssocID="{906F7D3E-F5C6-4FB8-AEBA-EF488E0A5A4E}" presName="aNode" presStyleLbl="bgShp" presStyleIdx="2" presStyleCnt="3"/>
      <dgm:spPr/>
      <dgm:t>
        <a:bodyPr/>
        <a:lstStyle/>
        <a:p>
          <a:endParaRPr lang="en-GB"/>
        </a:p>
      </dgm:t>
    </dgm:pt>
    <dgm:pt modelId="{05C57649-6C69-4522-B977-E704CE74CB7D}" type="pres">
      <dgm:prSet presAssocID="{906F7D3E-F5C6-4FB8-AEBA-EF488E0A5A4E}" presName="textNode" presStyleLbl="bgShp" presStyleIdx="2" presStyleCnt="3"/>
      <dgm:spPr/>
      <dgm:t>
        <a:bodyPr/>
        <a:lstStyle/>
        <a:p>
          <a:endParaRPr lang="en-GB"/>
        </a:p>
      </dgm:t>
    </dgm:pt>
    <dgm:pt modelId="{2F2C5E7F-C4E8-4E38-87E4-A7A173703CFD}" type="pres">
      <dgm:prSet presAssocID="{906F7D3E-F5C6-4FB8-AEBA-EF488E0A5A4E}" presName="compChildNode" presStyleCnt="0"/>
      <dgm:spPr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p3d extrusionH="38100" prstMaterial="clear">
          <a:bevelT w="260350" h="50800" prst="softRound"/>
          <a:bevelB prst="softRound"/>
        </a:sp3d>
      </dgm:spPr>
      <dgm:t>
        <a:bodyPr/>
        <a:lstStyle/>
        <a:p>
          <a:endParaRPr lang="en-US"/>
        </a:p>
      </dgm:t>
    </dgm:pt>
    <dgm:pt modelId="{EB5C4341-C5C8-4BCE-A382-B5E34D90BD2F}" type="pres">
      <dgm:prSet presAssocID="{906F7D3E-F5C6-4FB8-AEBA-EF488E0A5A4E}" presName="theInnerList" presStyleCnt="0"/>
      <dgm:spPr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p3d extrusionH="38100" prstMaterial="clear">
          <a:bevelT w="260350" h="50800" prst="softRound"/>
          <a:bevelB prst="softRound"/>
        </a:sp3d>
      </dgm:spPr>
      <dgm:t>
        <a:bodyPr/>
        <a:lstStyle/>
        <a:p>
          <a:endParaRPr lang="en-US"/>
        </a:p>
      </dgm:t>
    </dgm:pt>
    <dgm:pt modelId="{FBD6C6D2-EEF7-4432-8746-72214DD182FB}" type="pres">
      <dgm:prSet presAssocID="{BBD1DDD6-649D-427A-955E-B5649D574492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9E73B7-0CDC-45C7-A6D1-077D8BFECF3C}" type="pres">
      <dgm:prSet presAssocID="{BBD1DDD6-649D-427A-955E-B5649D574492}" presName="aSpace2" presStyleCnt="0"/>
      <dgm:spPr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p3d extrusionH="38100" prstMaterial="clear">
          <a:bevelT w="260350" h="50800" prst="softRound"/>
          <a:bevelB prst="softRound"/>
        </a:sp3d>
      </dgm:spPr>
      <dgm:t>
        <a:bodyPr/>
        <a:lstStyle/>
        <a:p>
          <a:endParaRPr lang="en-US"/>
        </a:p>
      </dgm:t>
    </dgm:pt>
    <dgm:pt modelId="{9F818A9A-E314-4F2E-825E-1B87F8F84F0B}" type="pres">
      <dgm:prSet presAssocID="{EC77195D-BA6D-49A2-8A88-DAD468C43CDB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608A5FB-50E9-4DCD-8BB1-8747B609CA5A}" srcId="{906F7D3E-F5C6-4FB8-AEBA-EF488E0A5A4E}" destId="{EC77195D-BA6D-49A2-8A88-DAD468C43CDB}" srcOrd="1" destOrd="0" parTransId="{EA04FF90-01E0-4E8C-B7EF-B57CDC1C4A81}" sibTransId="{5E8B82E3-2C67-4373-995E-31B6F374B0BD}"/>
    <dgm:cxn modelId="{CFFC3485-7EBA-495D-A43D-A023CCC0E2EC}" type="presOf" srcId="{31361997-E6D4-41ED-AAA9-1E1A6ABD8B50}" destId="{0DA503CD-290A-45DE-BAF7-5F1868A8DF33}" srcOrd="1" destOrd="0" presId="urn:microsoft.com/office/officeart/2005/8/layout/lProcess2"/>
    <dgm:cxn modelId="{92D2EBBC-F5F4-4A84-A20C-AB87CC3C40AF}" srcId="{C927E198-0D3E-4027-B1E6-034EA238159C}" destId="{31361997-E6D4-41ED-AAA9-1E1A6ABD8B50}" srcOrd="1" destOrd="0" parTransId="{A49C91C7-FB24-4CA6-AF1B-D926F643CDDE}" sibTransId="{FE1D0B7C-702D-479E-8F65-D0C4FD591CD2}"/>
    <dgm:cxn modelId="{54CAA506-ED9D-43DC-8E2B-FBBFE16D4FAC}" srcId="{C927E198-0D3E-4027-B1E6-034EA238159C}" destId="{35152FA7-CB68-4440-AE60-DF281D4A93EA}" srcOrd="0" destOrd="0" parTransId="{BBF063D4-3470-40BA-AF8C-E88B1030CB36}" sibTransId="{C4EA78CE-216B-4E18-80D6-C5D774138C00}"/>
    <dgm:cxn modelId="{4BE854A1-9788-4023-9D0D-AD010F9D60FD}" type="presOf" srcId="{906F7D3E-F5C6-4FB8-AEBA-EF488E0A5A4E}" destId="{05C57649-6C69-4522-B977-E704CE74CB7D}" srcOrd="1" destOrd="0" presId="urn:microsoft.com/office/officeart/2005/8/layout/lProcess2"/>
    <dgm:cxn modelId="{C9E698A5-D1B2-47BF-B876-5F5598447428}" srcId="{35152FA7-CB68-4440-AE60-DF281D4A93EA}" destId="{5DCD90B0-2CF4-4B1E-B447-F7688F00A9C2}" srcOrd="0" destOrd="0" parTransId="{78BE6644-73C3-4AED-84F8-7C1E61657E00}" sibTransId="{8C32B92E-AB31-4F15-80D5-A10FFDDF3541}"/>
    <dgm:cxn modelId="{3F4DD383-C20B-4741-A5C5-12AFD0EA9765}" type="presOf" srcId="{F84A816C-2750-4FBE-8137-D693FE3C41E0}" destId="{7138DF7B-17E6-4234-ACA3-4D0791829486}" srcOrd="0" destOrd="0" presId="urn:microsoft.com/office/officeart/2005/8/layout/lProcess2"/>
    <dgm:cxn modelId="{5267EE3E-DA6A-418F-88DE-216D2D176F64}" type="presOf" srcId="{BBD1DDD6-649D-427A-955E-B5649D574492}" destId="{FBD6C6D2-EEF7-4432-8746-72214DD182FB}" srcOrd="0" destOrd="0" presId="urn:microsoft.com/office/officeart/2005/8/layout/lProcess2"/>
    <dgm:cxn modelId="{42CE8F98-9D8D-46F4-A304-D2B4BF877AC5}" type="presOf" srcId="{32D53365-C263-4D6C-A8FA-0458E25496F3}" destId="{69EFA66C-14E7-4CFA-9F48-BA0E006C1FB6}" srcOrd="0" destOrd="0" presId="urn:microsoft.com/office/officeart/2005/8/layout/lProcess2"/>
    <dgm:cxn modelId="{A54F29F4-5536-47F1-A9F0-81C73E5AB834}" type="presOf" srcId="{906F7D3E-F5C6-4FB8-AEBA-EF488E0A5A4E}" destId="{7AE38FE9-4370-44C1-819C-F9562CAF1AA4}" srcOrd="0" destOrd="0" presId="urn:microsoft.com/office/officeart/2005/8/layout/lProcess2"/>
    <dgm:cxn modelId="{06C1A6CE-23F4-46A5-9934-46D8BD5FD710}" type="presOf" srcId="{EC77195D-BA6D-49A2-8A88-DAD468C43CDB}" destId="{9F818A9A-E314-4F2E-825E-1B87F8F84F0B}" srcOrd="0" destOrd="0" presId="urn:microsoft.com/office/officeart/2005/8/layout/lProcess2"/>
    <dgm:cxn modelId="{AF9F761A-B71E-48E8-8476-2F316C27963C}" type="presOf" srcId="{5DCD90B0-2CF4-4B1E-B447-F7688F00A9C2}" destId="{E5B1B60A-941F-495E-BA72-19F13E272978}" srcOrd="0" destOrd="0" presId="urn:microsoft.com/office/officeart/2005/8/layout/lProcess2"/>
    <dgm:cxn modelId="{2530F15D-9439-41C6-BEAD-5B1663522F5C}" srcId="{35152FA7-CB68-4440-AE60-DF281D4A93EA}" destId="{7665F8EE-77FF-4E87-B319-991063987DA3}" srcOrd="1" destOrd="0" parTransId="{19789ADB-CD03-4F12-A63C-F6C46BC5DAD9}" sibTransId="{557F4579-1262-4B99-B1A5-4D234B31DE8E}"/>
    <dgm:cxn modelId="{274D7529-77A1-46CD-A0FF-41A704C2E337}" srcId="{31361997-E6D4-41ED-AAA9-1E1A6ABD8B50}" destId="{32D53365-C263-4D6C-A8FA-0458E25496F3}" srcOrd="0" destOrd="0" parTransId="{B64D2969-7F46-4434-8F2A-CB29056487B8}" sibTransId="{BC78F317-72F6-41DB-A6DA-FBC88A64ACF5}"/>
    <dgm:cxn modelId="{D58748E7-E569-4E0C-8A7B-02A1188D3326}" srcId="{C927E198-0D3E-4027-B1E6-034EA238159C}" destId="{906F7D3E-F5C6-4FB8-AEBA-EF488E0A5A4E}" srcOrd="2" destOrd="0" parTransId="{93602BA3-AD68-4256-8047-A68402F1974D}" sibTransId="{0A1C8BE7-22C6-49E8-8EAA-090300C739F4}"/>
    <dgm:cxn modelId="{C04A69D9-9C2C-4784-9E89-A14DEC941DBD}" srcId="{906F7D3E-F5C6-4FB8-AEBA-EF488E0A5A4E}" destId="{BBD1DDD6-649D-427A-955E-B5649D574492}" srcOrd="0" destOrd="0" parTransId="{01C24199-83E0-4BD1-8F50-BB78B78506D3}" sibTransId="{2B9C089E-A159-47EB-9626-653199C441DA}"/>
    <dgm:cxn modelId="{6245E8A1-911E-418E-9AB1-9727DFCBAA4A}" type="presOf" srcId="{7665F8EE-77FF-4E87-B319-991063987DA3}" destId="{F4BA1A7F-1147-487E-823F-516E69ECA7A1}" srcOrd="0" destOrd="0" presId="urn:microsoft.com/office/officeart/2005/8/layout/lProcess2"/>
    <dgm:cxn modelId="{73A1CB92-3898-404D-9C8D-20E8347F3FFF}" srcId="{31361997-E6D4-41ED-AAA9-1E1A6ABD8B50}" destId="{F84A816C-2750-4FBE-8137-D693FE3C41E0}" srcOrd="1" destOrd="0" parTransId="{2661DEC0-16AA-4953-ADFE-9B944DE32106}" sibTransId="{DA8A2916-A52C-4205-87A7-CD33994D4194}"/>
    <dgm:cxn modelId="{01A33DDC-DF67-4F89-B311-DB30650A6841}" type="presOf" srcId="{C927E198-0D3E-4027-B1E6-034EA238159C}" destId="{6F4582E2-ED00-4903-805A-7FF9D0762EB7}" srcOrd="0" destOrd="0" presId="urn:microsoft.com/office/officeart/2005/8/layout/lProcess2"/>
    <dgm:cxn modelId="{0811F1B5-D3BF-4537-A545-0AE7CC84F6F0}" type="presOf" srcId="{35152FA7-CB68-4440-AE60-DF281D4A93EA}" destId="{491483E1-D2AE-47AD-A538-D65195DDBEF5}" srcOrd="0" destOrd="0" presId="urn:microsoft.com/office/officeart/2005/8/layout/lProcess2"/>
    <dgm:cxn modelId="{50523898-C3D4-471E-A1F8-0D2ABF18ED86}" type="presOf" srcId="{31361997-E6D4-41ED-AAA9-1E1A6ABD8B50}" destId="{23BF3732-3AE8-410B-9221-16045EA09646}" srcOrd="0" destOrd="0" presId="urn:microsoft.com/office/officeart/2005/8/layout/lProcess2"/>
    <dgm:cxn modelId="{B29DEBFC-FB5A-4B47-B819-0664C929A969}" type="presOf" srcId="{35152FA7-CB68-4440-AE60-DF281D4A93EA}" destId="{2DC1FB08-5B86-4BC0-81B3-B7C779E4339E}" srcOrd="1" destOrd="0" presId="urn:microsoft.com/office/officeart/2005/8/layout/lProcess2"/>
    <dgm:cxn modelId="{C28A35A5-EFF5-400B-B16A-57F9057A9FC6}" type="presParOf" srcId="{6F4582E2-ED00-4903-805A-7FF9D0762EB7}" destId="{47B4E423-19B5-4817-AF46-602323665FAB}" srcOrd="0" destOrd="0" presId="urn:microsoft.com/office/officeart/2005/8/layout/lProcess2"/>
    <dgm:cxn modelId="{09C0A0C6-2713-4B96-9061-45A4C942C440}" type="presParOf" srcId="{47B4E423-19B5-4817-AF46-602323665FAB}" destId="{491483E1-D2AE-47AD-A538-D65195DDBEF5}" srcOrd="0" destOrd="0" presId="urn:microsoft.com/office/officeart/2005/8/layout/lProcess2"/>
    <dgm:cxn modelId="{9C13485F-9320-420D-AB0F-AB3EDDFDB56B}" type="presParOf" srcId="{47B4E423-19B5-4817-AF46-602323665FAB}" destId="{2DC1FB08-5B86-4BC0-81B3-B7C779E4339E}" srcOrd="1" destOrd="0" presId="urn:microsoft.com/office/officeart/2005/8/layout/lProcess2"/>
    <dgm:cxn modelId="{C41D0E3B-DBE7-4787-978C-F683178242AB}" type="presParOf" srcId="{47B4E423-19B5-4817-AF46-602323665FAB}" destId="{A8535CC0-B63A-412E-825B-CE22B5777EC9}" srcOrd="2" destOrd="0" presId="urn:microsoft.com/office/officeart/2005/8/layout/lProcess2"/>
    <dgm:cxn modelId="{C3B5AC0E-7EFB-4EE3-B848-20FB84B746DC}" type="presParOf" srcId="{A8535CC0-B63A-412E-825B-CE22B5777EC9}" destId="{9B068115-9EB2-4B49-A8ED-2A4F259D6395}" srcOrd="0" destOrd="0" presId="urn:microsoft.com/office/officeart/2005/8/layout/lProcess2"/>
    <dgm:cxn modelId="{FC8C6690-9BE4-4379-8FE9-8D0B4DCB8429}" type="presParOf" srcId="{9B068115-9EB2-4B49-A8ED-2A4F259D6395}" destId="{E5B1B60A-941F-495E-BA72-19F13E272978}" srcOrd="0" destOrd="0" presId="urn:microsoft.com/office/officeart/2005/8/layout/lProcess2"/>
    <dgm:cxn modelId="{E906CABF-7F95-4A02-A5C9-D04B00A6D301}" type="presParOf" srcId="{9B068115-9EB2-4B49-A8ED-2A4F259D6395}" destId="{7F780DD3-988B-4774-A8A2-1E67ABC306FE}" srcOrd="1" destOrd="0" presId="urn:microsoft.com/office/officeart/2005/8/layout/lProcess2"/>
    <dgm:cxn modelId="{F8A35035-E855-40D0-B90A-D5E626D05518}" type="presParOf" srcId="{9B068115-9EB2-4B49-A8ED-2A4F259D6395}" destId="{F4BA1A7F-1147-487E-823F-516E69ECA7A1}" srcOrd="2" destOrd="0" presId="urn:microsoft.com/office/officeart/2005/8/layout/lProcess2"/>
    <dgm:cxn modelId="{DAF903F0-616B-4DC4-A7FA-5B877141BDA1}" type="presParOf" srcId="{6F4582E2-ED00-4903-805A-7FF9D0762EB7}" destId="{30376DFA-6F77-48D4-A156-6F0D1324620F}" srcOrd="1" destOrd="0" presId="urn:microsoft.com/office/officeart/2005/8/layout/lProcess2"/>
    <dgm:cxn modelId="{4E95E0EE-242E-430F-AAF2-8BAC3D898AFA}" type="presParOf" srcId="{6F4582E2-ED00-4903-805A-7FF9D0762EB7}" destId="{4836DF30-D2A1-4C17-926C-175BB9FF60D2}" srcOrd="2" destOrd="0" presId="urn:microsoft.com/office/officeart/2005/8/layout/lProcess2"/>
    <dgm:cxn modelId="{A9C63A23-7268-47A6-A8B9-D9E35CA60FF0}" type="presParOf" srcId="{4836DF30-D2A1-4C17-926C-175BB9FF60D2}" destId="{23BF3732-3AE8-410B-9221-16045EA09646}" srcOrd="0" destOrd="0" presId="urn:microsoft.com/office/officeart/2005/8/layout/lProcess2"/>
    <dgm:cxn modelId="{BE1CDD90-485F-450A-A8E6-5709BB95F55D}" type="presParOf" srcId="{4836DF30-D2A1-4C17-926C-175BB9FF60D2}" destId="{0DA503CD-290A-45DE-BAF7-5F1868A8DF33}" srcOrd="1" destOrd="0" presId="urn:microsoft.com/office/officeart/2005/8/layout/lProcess2"/>
    <dgm:cxn modelId="{AFEA0C4B-5143-4A76-A297-C008E3D5A93A}" type="presParOf" srcId="{4836DF30-D2A1-4C17-926C-175BB9FF60D2}" destId="{B6B84ACA-8506-4375-834B-AB4E4E8A5B08}" srcOrd="2" destOrd="0" presId="urn:microsoft.com/office/officeart/2005/8/layout/lProcess2"/>
    <dgm:cxn modelId="{11DB1EF0-D892-4C8B-8BCA-F6D84E457E70}" type="presParOf" srcId="{B6B84ACA-8506-4375-834B-AB4E4E8A5B08}" destId="{53CF1E8E-6D6D-45A8-B55C-18DC0CEFCEBB}" srcOrd="0" destOrd="0" presId="urn:microsoft.com/office/officeart/2005/8/layout/lProcess2"/>
    <dgm:cxn modelId="{6378EFC4-3ED0-4BA7-A79E-DDD2B14E12DC}" type="presParOf" srcId="{53CF1E8E-6D6D-45A8-B55C-18DC0CEFCEBB}" destId="{69EFA66C-14E7-4CFA-9F48-BA0E006C1FB6}" srcOrd="0" destOrd="0" presId="urn:microsoft.com/office/officeart/2005/8/layout/lProcess2"/>
    <dgm:cxn modelId="{13BCD1F9-6B9B-4E7F-8F27-CCDD5BA35E33}" type="presParOf" srcId="{53CF1E8E-6D6D-45A8-B55C-18DC0CEFCEBB}" destId="{34221B3B-3FC7-4755-BD7B-B19CB6FFC3C5}" srcOrd="1" destOrd="0" presId="urn:microsoft.com/office/officeart/2005/8/layout/lProcess2"/>
    <dgm:cxn modelId="{ECAD9C8F-2015-4DCF-B63E-A78B41D8C7A8}" type="presParOf" srcId="{53CF1E8E-6D6D-45A8-B55C-18DC0CEFCEBB}" destId="{7138DF7B-17E6-4234-ACA3-4D0791829486}" srcOrd="2" destOrd="0" presId="urn:microsoft.com/office/officeart/2005/8/layout/lProcess2"/>
    <dgm:cxn modelId="{725BCC90-1256-482B-AB24-6B1CA1F6F67A}" type="presParOf" srcId="{6F4582E2-ED00-4903-805A-7FF9D0762EB7}" destId="{77860F86-CC21-47EE-8162-2621781A0131}" srcOrd="3" destOrd="0" presId="urn:microsoft.com/office/officeart/2005/8/layout/lProcess2"/>
    <dgm:cxn modelId="{A052AFDF-932C-4679-8649-5C7920958359}" type="presParOf" srcId="{6F4582E2-ED00-4903-805A-7FF9D0762EB7}" destId="{CB3CFA17-EB34-4BF0-A168-29673F78EF93}" srcOrd="4" destOrd="0" presId="urn:microsoft.com/office/officeart/2005/8/layout/lProcess2"/>
    <dgm:cxn modelId="{C6273C30-25F1-4B5D-9424-D02C07C13C00}" type="presParOf" srcId="{CB3CFA17-EB34-4BF0-A168-29673F78EF93}" destId="{7AE38FE9-4370-44C1-819C-F9562CAF1AA4}" srcOrd="0" destOrd="0" presId="urn:microsoft.com/office/officeart/2005/8/layout/lProcess2"/>
    <dgm:cxn modelId="{E3CCDB14-AABD-4C70-B5CB-178BBDADE886}" type="presParOf" srcId="{CB3CFA17-EB34-4BF0-A168-29673F78EF93}" destId="{05C57649-6C69-4522-B977-E704CE74CB7D}" srcOrd="1" destOrd="0" presId="urn:microsoft.com/office/officeart/2005/8/layout/lProcess2"/>
    <dgm:cxn modelId="{66EED4E4-F225-4636-B257-269B86A13A27}" type="presParOf" srcId="{CB3CFA17-EB34-4BF0-A168-29673F78EF93}" destId="{2F2C5E7F-C4E8-4E38-87E4-A7A173703CFD}" srcOrd="2" destOrd="0" presId="urn:microsoft.com/office/officeart/2005/8/layout/lProcess2"/>
    <dgm:cxn modelId="{12D209DA-EE7A-4DA8-9813-CA7CAF4E67C3}" type="presParOf" srcId="{2F2C5E7F-C4E8-4E38-87E4-A7A173703CFD}" destId="{EB5C4341-C5C8-4BCE-A382-B5E34D90BD2F}" srcOrd="0" destOrd="0" presId="urn:microsoft.com/office/officeart/2005/8/layout/lProcess2"/>
    <dgm:cxn modelId="{D2C519B8-70C5-42FF-8A73-64AC494A9F98}" type="presParOf" srcId="{EB5C4341-C5C8-4BCE-A382-B5E34D90BD2F}" destId="{FBD6C6D2-EEF7-4432-8746-72214DD182FB}" srcOrd="0" destOrd="0" presId="urn:microsoft.com/office/officeart/2005/8/layout/lProcess2"/>
    <dgm:cxn modelId="{44D98211-EB7C-4E1C-9023-6F917715851C}" type="presParOf" srcId="{EB5C4341-C5C8-4BCE-A382-B5E34D90BD2F}" destId="{1B9E73B7-0CDC-45C7-A6D1-077D8BFECF3C}" srcOrd="1" destOrd="0" presId="urn:microsoft.com/office/officeart/2005/8/layout/lProcess2"/>
    <dgm:cxn modelId="{BDE07B73-313B-46D9-B45D-18E22C1411AE}" type="presParOf" srcId="{EB5C4341-C5C8-4BCE-A382-B5E34D90BD2F}" destId="{9F818A9A-E314-4F2E-825E-1B87F8F84F0B}" srcOrd="2" destOrd="0" presId="urn:microsoft.com/office/officeart/2005/8/layout/lProcess2"/>
  </dgm:cxnLst>
  <dgm:bg>
    <a:effectLst>
      <a:glow rad="25400">
        <a:schemeClr val="accent1">
          <a:alpha val="36000"/>
        </a:schemeClr>
      </a:glow>
      <a:outerShdw blurRad="76200" dir="13500000" sy="23000" kx="1200000" algn="br" rotWithShape="0">
        <a:prstClr val="black">
          <a:alpha val="1000"/>
        </a:prstClr>
      </a:outerShdw>
      <a:softEdge rad="38100"/>
    </a:effectLst>
  </dgm:bg>
  <dgm:whole>
    <a:ln>
      <a:solidFill>
        <a:schemeClr val="bg2"/>
      </a:solidFill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2B94E-A230-470E-8482-A35ACE99CAEF}">
      <dsp:nvSpPr>
        <dsp:cNvPr id="0" name=""/>
        <dsp:cNvSpPr/>
      </dsp:nvSpPr>
      <dsp:spPr>
        <a:xfrm rot="10800000" flipH="1" flipV="1">
          <a:off x="0" y="0"/>
          <a:ext cx="2584491" cy="477367"/>
        </a:xfrm>
        <a:prstGeom prst="ellipse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ফিরে দেখা</a:t>
          </a:r>
          <a:endParaRPr lang="en-GB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10800000">
        <a:off x="378490" y="69909"/>
        <a:ext cx="1827511" cy="3375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483E1-D2AE-47AD-A538-D65195DDBEF5}">
      <dsp:nvSpPr>
        <dsp:cNvPr id="0" name=""/>
        <dsp:cNvSpPr/>
      </dsp:nvSpPr>
      <dsp:spPr>
        <a:xfrm>
          <a:off x="1013" y="0"/>
          <a:ext cx="2810507" cy="4953000"/>
        </a:xfrm>
        <a:prstGeom prst="roundRect">
          <a:avLst>
            <a:gd name="adj" fmla="val 10000"/>
          </a:avLst>
        </a:prstGeom>
        <a:solidFill>
          <a:srgbClr val="FF0000"/>
        </a:solidFill>
        <a:ln w="34925">
          <a:solidFill>
            <a:schemeClr val="accent3"/>
          </a:solidFill>
        </a:ln>
        <a:effectLst>
          <a:outerShdw blurRad="546100" dir="4800000" sx="112000" sy="112000" algn="ctr" rotWithShape="0">
            <a:schemeClr val="bg2">
              <a:lumMod val="75000"/>
            </a:schemeClr>
          </a:outerShdw>
          <a:reflection stA="53000" endPos="65000" dist="50800" dir="5400000" sy="-100000" algn="bl" rotWithShape="0"/>
        </a:effectLst>
        <a:scene3d>
          <a:camera prst="perspectiveContrastingLeftFacing" fov="3000000">
            <a:rot lat="21526967" lon="1980822" rev="21575520"/>
          </a:camera>
          <a:lightRig rig="threePt" dir="t">
            <a:rot lat="0" lon="0" rev="0"/>
          </a:lightRig>
          <a:backdrop>
            <a:anchor x="0" y="0" z="-210000"/>
            <a:norm dx="0" dy="0" dz="914400"/>
            <a:up dx="0" dy="914400" dz="0"/>
          </a:backdrop>
        </a:scene3d>
        <a:sp3d extrusionH="38100" prstMaterial="clear">
          <a:bevelT w="260350" h="50800" prst="softRound"/>
          <a:bevelB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500" i="1" kern="1200" dirty="0" smtClean="0"/>
            <a:t>.</a:t>
          </a:r>
          <a:endParaRPr lang="en-GB" sz="6500" i="1" kern="1200" dirty="0"/>
        </a:p>
      </dsp:txBody>
      <dsp:txXfrm>
        <a:off x="1013" y="0"/>
        <a:ext cx="2810507" cy="1485900"/>
      </dsp:txXfrm>
    </dsp:sp>
    <dsp:sp modelId="{E5B1B60A-941F-495E-BA72-19F13E272978}">
      <dsp:nvSpPr>
        <dsp:cNvPr id="0" name=""/>
        <dsp:cNvSpPr/>
      </dsp:nvSpPr>
      <dsp:spPr>
        <a:xfrm>
          <a:off x="384264" y="1487351"/>
          <a:ext cx="2044005" cy="149339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4925">
          <a:solidFill>
            <a:srgbClr val="FFFFFF"/>
          </a:solidFill>
        </a:ln>
        <a:effectLst>
          <a:outerShdw blurRad="317500" dist="139700" dir="7200000" algn="ctr" rotWithShape="0">
            <a:srgbClr val="000000">
              <a:alpha val="43000"/>
            </a:srgbClr>
          </a:outerShdw>
          <a:reflection stA="9000" endPos="0" dist="50800" dir="5400000" sy="-100000" algn="bl" rotWithShape="0"/>
        </a:effectLst>
        <a:scene3d>
          <a:camera prst="perspectiveContrastingLeftFacing" fov="3000000">
            <a:rot lat="21526967" lon="1980822" rev="21575520"/>
          </a:camera>
          <a:lightRig rig="threePt" dir="t">
            <a:rot lat="0" lon="0" rev="0"/>
          </a:lightRig>
          <a:backdrop>
            <a:anchor x="0" y="0" z="-210000"/>
            <a:norm dx="0" dy="0" dz="914400"/>
            <a:up dx="0" dy="914400" dz="0"/>
          </a:backdrop>
        </a:scene3d>
        <a:sp3d extrusionH="38100" prstMaterial="clear">
          <a:bevelT w="260350" h="50800" prst="softRound"/>
          <a:bevelB prst="softRound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760" tIns="83820" rIns="111760" bIns="83820" numCol="1" spcCol="1270" anchor="ctr" anchorCtr="0">
          <a:noAutofit/>
          <a:sp3d extrusionH="28000" prstMaterial="matte"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 smtClean="0">
              <a:latin typeface="NikoshBAN" panose="02000000000000000000" pitchFamily="2" charset="0"/>
              <a:cs typeface="NikoshBAN" panose="02000000000000000000" pitchFamily="2" charset="0"/>
              <a:hlinkClick xmlns:r="http://schemas.openxmlformats.org/officeDocument/2006/relationships" r:id="" action="ppaction://hlinksldjump"/>
            </a:rPr>
            <a:t>পাঠ </a:t>
          </a:r>
          <a:r>
            <a:rPr lang="bn-BD" sz="4400" b="0" u="none" kern="1200" dirty="0" smtClean="0">
              <a:latin typeface="NikoshBAN" panose="02000000000000000000" pitchFamily="2" charset="0"/>
              <a:cs typeface="NikoshBAN" panose="02000000000000000000" pitchFamily="2" charset="0"/>
              <a:hlinkClick xmlns:r="http://schemas.openxmlformats.org/officeDocument/2006/relationships" r:id="" action="ppaction://hlinksldjump"/>
            </a:rPr>
            <a:t>ঘোষণা</a:t>
          </a:r>
          <a:endParaRPr lang="en-GB" sz="4400" b="0" u="none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8004" y="1531091"/>
        <a:ext cx="1956525" cy="1405917"/>
      </dsp:txXfrm>
    </dsp:sp>
    <dsp:sp modelId="{F4BA1A7F-1147-487E-823F-516E69ECA7A1}">
      <dsp:nvSpPr>
        <dsp:cNvPr id="0" name=""/>
        <dsp:cNvSpPr/>
      </dsp:nvSpPr>
      <dsp:spPr>
        <a:xfrm>
          <a:off x="384264" y="3210501"/>
          <a:ext cx="2044005" cy="149339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20479"/>
            <a:satOff val="-2520"/>
            <a:lumOff val="14021"/>
            <a:alphaOff val="0"/>
          </a:schemeClr>
        </a:solidFill>
        <a:ln w="34925">
          <a:solidFill>
            <a:srgbClr val="FFFFFF"/>
          </a:solidFill>
        </a:ln>
        <a:effectLst>
          <a:outerShdw blurRad="317500" dir="2700000" algn="ctr" rotWithShape="0">
            <a:srgbClr val="000000">
              <a:alpha val="43000"/>
            </a:srgbClr>
          </a:outerShdw>
        </a:effectLst>
        <a:scene3d>
          <a:camera prst="perspectiveContrastingLeftFacing" fov="3000000">
            <a:rot lat="21526967" lon="1980822" rev="21575520"/>
          </a:camera>
          <a:lightRig rig="threePt" dir="t">
            <a:rot lat="0" lon="0" rev="0"/>
          </a:lightRig>
          <a:backdrop>
            <a:anchor x="0" y="0" z="-210000"/>
            <a:norm dx="0" dy="0" dz="914400"/>
            <a:up dx="0" dy="914400" dz="0"/>
          </a:backdrop>
        </a:scene3d>
        <a:sp3d extrusionH="38100" prstMaterial="clear">
          <a:bevelT w="260350" h="50800" prst="softRound"/>
          <a:bevelB prst="softRound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140" tIns="78105" rIns="104140" bIns="78105" numCol="1" spcCol="1270" anchor="ctr" anchorCtr="0">
          <a:noAutofit/>
          <a:sp3d extrusionH="28000" prstMaterial="matte"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100" kern="1200" dirty="0" smtClean="0">
              <a:latin typeface="NikoshBAN" panose="02000000000000000000" pitchFamily="2" charset="0"/>
              <a:cs typeface="NikoshBAN" panose="02000000000000000000" pitchFamily="2" charset="0"/>
              <a:hlinkClick xmlns:r="http://schemas.openxmlformats.org/officeDocument/2006/relationships" r:id="" action="ppaction://hlinksldjump"/>
            </a:rPr>
            <a:t>জোড়ায় কাজ</a:t>
          </a:r>
          <a:endParaRPr lang="en-GB" sz="4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8004" y="3254241"/>
        <a:ext cx="1956525" cy="1405917"/>
      </dsp:txXfrm>
    </dsp:sp>
    <dsp:sp modelId="{23BF3732-3AE8-410B-9221-16045EA09646}">
      <dsp:nvSpPr>
        <dsp:cNvPr id="0" name=""/>
        <dsp:cNvSpPr/>
      </dsp:nvSpPr>
      <dsp:spPr>
        <a:xfrm>
          <a:off x="3045227" y="0"/>
          <a:ext cx="2555006" cy="49530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ContrastingLeftFacing" fov="3000000">
            <a:rot lat="21526967" lon="1980822" rev="21575520"/>
          </a:camera>
          <a:lightRig rig="threePt" dir="t">
            <a:rot lat="0" lon="0" rev="0"/>
          </a:lightRig>
          <a:backdrop>
            <a:anchor x="0" y="0" z="-210000"/>
            <a:norm dx="0" dy="0" dz="914400"/>
            <a:up dx="0" dy="914400" dz="0"/>
          </a:backdrop>
        </a:scene3d>
        <a:sp3d z="-227350" extrusionH="76200">
          <a:extrusionClr>
            <a:srgbClr val="FF0000"/>
          </a:extrusionClr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  <a:sp3d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5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66700">
                  <a:schemeClr val="bg2">
                    <a:lumMod val="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.</a:t>
          </a:r>
          <a:endParaRPr lang="en-GB" sz="65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glow rad="266700">
                <a:schemeClr val="bg2">
                  <a:lumMod val="75000"/>
                  <a:alpha val="40000"/>
                </a:schemeClr>
              </a:glow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45227" y="0"/>
        <a:ext cx="2555006" cy="1485900"/>
      </dsp:txXfrm>
    </dsp:sp>
    <dsp:sp modelId="{69EFA66C-14E7-4CFA-9F48-BA0E006C1FB6}">
      <dsp:nvSpPr>
        <dsp:cNvPr id="0" name=""/>
        <dsp:cNvSpPr/>
      </dsp:nvSpPr>
      <dsp:spPr>
        <a:xfrm>
          <a:off x="3258647" y="1487351"/>
          <a:ext cx="2044005" cy="149339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34925">
          <a:solidFill>
            <a:srgbClr val="FFFFFF"/>
          </a:solidFill>
        </a:ln>
        <a:effectLst>
          <a:outerShdw blurRad="317500" dir="2700000" algn="ctr" rotWithShape="0">
            <a:schemeClr val="accent3">
              <a:alpha val="43000"/>
            </a:schemeClr>
          </a:outerShdw>
        </a:effectLst>
        <a:scene3d>
          <a:camera prst="perspectiveContrastingLeftFacing" fov="3000000">
            <a:rot lat="21526967" lon="1980822" rev="21575520"/>
          </a:camera>
          <a:lightRig rig="threePt" dir="t">
            <a:rot lat="0" lon="0" rev="0"/>
          </a:lightRig>
          <a:backdrop>
            <a:anchor x="0" y="0" z="-210000"/>
            <a:norm dx="0" dy="0" dz="914400"/>
            <a:up dx="0" dy="914400" dz="0"/>
          </a:backdrop>
        </a:scene3d>
        <a:sp3d extrusionH="38100" prstMaterial="clear">
          <a:bevelT w="260350" h="50800" prst="softRound"/>
          <a:bevelB prst="softRound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760" tIns="83820" rIns="111760" bIns="83820" numCol="1" spcCol="1270" anchor="ctr" anchorCtr="0">
          <a:noAutofit/>
          <a:sp3d extrusionH="28000" prstMaterial="matte"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  <a:hlinkClick xmlns:r="http://schemas.openxmlformats.org/officeDocument/2006/relationships" r:id="" action="ppaction://hlinksldjump"/>
            </a:rPr>
            <a:t>শিখনফল</a:t>
          </a:r>
          <a:endParaRPr lang="en-GB" sz="4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02387" y="1531091"/>
        <a:ext cx="1956525" cy="1405917"/>
      </dsp:txXfrm>
    </dsp:sp>
    <dsp:sp modelId="{7138DF7B-17E6-4234-ACA3-4D0791829486}">
      <dsp:nvSpPr>
        <dsp:cNvPr id="0" name=""/>
        <dsp:cNvSpPr/>
      </dsp:nvSpPr>
      <dsp:spPr>
        <a:xfrm>
          <a:off x="3258647" y="3210501"/>
          <a:ext cx="2044005" cy="149339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361436"/>
            <a:satOff val="-7560"/>
            <a:lumOff val="42063"/>
            <a:alphaOff val="0"/>
          </a:schemeClr>
        </a:solidFill>
        <a:ln w="34925">
          <a:solidFill>
            <a:srgbClr val="FFFFFF"/>
          </a:solidFill>
        </a:ln>
        <a:effectLst>
          <a:outerShdw blurRad="317500" dir="2700000" algn="ctr" rotWithShape="0">
            <a:schemeClr val="accent3">
              <a:alpha val="43000"/>
            </a:schemeClr>
          </a:outerShdw>
        </a:effectLst>
        <a:scene3d>
          <a:camera prst="perspectiveContrastingLeftFacing" fov="3000000">
            <a:rot lat="21526967" lon="1980822" rev="21575520"/>
          </a:camera>
          <a:lightRig rig="threePt" dir="t">
            <a:rot lat="0" lon="0" rev="0"/>
          </a:lightRig>
          <a:backdrop>
            <a:anchor x="0" y="0" z="-210000"/>
            <a:norm dx="0" dy="0" dz="914400"/>
            <a:up dx="0" dy="914400" dz="0"/>
          </a:backdrop>
        </a:scene3d>
        <a:sp3d extrusionH="38100" prstMaterial="clear">
          <a:bevelT w="260350" h="50800" prst="softRound"/>
          <a:bevelB prst="softRound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140" tIns="78105" rIns="104140" bIns="78105" numCol="1" spcCol="1270" anchor="ctr" anchorCtr="0">
          <a:noAutofit/>
          <a:sp3d extrusionH="28000" prstMaterial="matte"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1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  <a:hlinkClick xmlns:r="http://schemas.openxmlformats.org/officeDocument/2006/relationships" r:id="" action="ppaction://hlinksldjump"/>
            </a:rPr>
            <a:t>দলের কাজ</a:t>
          </a:r>
          <a:endParaRPr lang="en-GB" sz="4100" kern="1200" dirty="0">
            <a:solidFill>
              <a:schemeClr val="tx1">
                <a:lumMod val="75000"/>
                <a:lumOff val="2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02387" y="3254241"/>
        <a:ext cx="1956525" cy="1405917"/>
      </dsp:txXfrm>
    </dsp:sp>
    <dsp:sp modelId="{7AE38FE9-4370-44C1-819C-F9562CAF1AA4}">
      <dsp:nvSpPr>
        <dsp:cNvPr id="0" name=""/>
        <dsp:cNvSpPr/>
      </dsp:nvSpPr>
      <dsp:spPr>
        <a:xfrm>
          <a:off x="5749779" y="0"/>
          <a:ext cx="2555006" cy="49530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ContrastingLeftFacing" fov="3000000">
            <a:rot lat="21526967" lon="1980822" rev="21575520"/>
          </a:camera>
          <a:lightRig rig="threePt" dir="t">
            <a:rot lat="0" lon="0" rev="0"/>
          </a:lightRig>
          <a:backdrop>
            <a:anchor x="0" y="0" z="-210000"/>
            <a:norm dx="0" dy="0" dz="914400"/>
            <a:up dx="0" dy="914400" dz="0"/>
          </a:backdrop>
        </a:scene3d>
        <a:sp3d z="-22735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500" kern="1200" dirty="0" smtClean="0"/>
            <a:t>.</a:t>
          </a:r>
          <a:endParaRPr lang="en-GB" sz="6500" kern="1200" dirty="0">
            <a:solidFill>
              <a:schemeClr val="bg2"/>
            </a:solidFill>
          </a:endParaRPr>
        </a:p>
      </dsp:txBody>
      <dsp:txXfrm>
        <a:off x="5749779" y="0"/>
        <a:ext cx="2555006" cy="1485900"/>
      </dsp:txXfrm>
    </dsp:sp>
    <dsp:sp modelId="{FBD6C6D2-EEF7-4432-8746-72214DD182FB}">
      <dsp:nvSpPr>
        <dsp:cNvPr id="0" name=""/>
        <dsp:cNvSpPr/>
      </dsp:nvSpPr>
      <dsp:spPr>
        <a:xfrm>
          <a:off x="6005279" y="1487351"/>
          <a:ext cx="2044005" cy="149339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34925">
          <a:solidFill>
            <a:srgbClr val="FFFFFF"/>
          </a:solidFill>
        </a:ln>
        <a:effectLst>
          <a:outerShdw blurRad="317500" dir="2700000" algn="ctr" rotWithShape="0">
            <a:srgbClr val="000000">
              <a:alpha val="43000"/>
            </a:srgbClr>
          </a:outerShdw>
        </a:effectLst>
        <a:scene3d>
          <a:camera prst="perspectiveContrastingLeftFacing" fov="3000000">
            <a:rot lat="21526967" lon="1980822" rev="21575520"/>
          </a:camera>
          <a:lightRig rig="threePt" dir="t">
            <a:rot lat="0" lon="0" rev="0"/>
          </a:lightRig>
          <a:backdrop>
            <a:anchor x="0" y="0" z="-210000"/>
            <a:norm dx="0" dy="0" dz="914400"/>
            <a:up dx="0" dy="914400" dz="0"/>
          </a:backdrop>
        </a:scene3d>
        <a:sp3d extrusionH="38100" prstMaterial="clear">
          <a:bevelT w="260350" h="50800" prst="softRound"/>
          <a:bevelB prst="softRound"/>
          <a:extrusionClr>
            <a:schemeClr val="accent3"/>
          </a:extrusion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68580" rIns="91440" bIns="68580" numCol="1" spcCol="1270" anchor="ctr" anchorCtr="0">
          <a:noAutofit/>
          <a:sp3d extrusionH="28000" prstMaterial="matte"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Grameem" panose="02000000000000000000" pitchFamily="2" charset="0"/>
              <a:cs typeface="NikoshGrameem" panose="02000000000000000000" pitchFamily="2" charset="0"/>
              <a:hlinkClick xmlns:r="http://schemas.openxmlformats.org/officeDocument/2006/relationships" r:id="" action="ppaction://hlinksldjump"/>
            </a:rPr>
            <a:t>পূর্বজ্ঞান</a:t>
          </a:r>
          <a:endParaRPr lang="en-GB" sz="3600" kern="1200" dirty="0">
            <a:latin typeface="NikoshGrameem" panose="02000000000000000000" pitchFamily="2" charset="0"/>
            <a:cs typeface="NikoshGrameem" panose="02000000000000000000" pitchFamily="2" charset="0"/>
          </a:endParaRPr>
        </a:p>
      </dsp:txBody>
      <dsp:txXfrm>
        <a:off x="6049019" y="1531091"/>
        <a:ext cx="1956525" cy="1405917"/>
      </dsp:txXfrm>
    </dsp:sp>
    <dsp:sp modelId="{9F818A9A-E314-4F2E-825E-1B87F8F84F0B}">
      <dsp:nvSpPr>
        <dsp:cNvPr id="0" name=""/>
        <dsp:cNvSpPr/>
      </dsp:nvSpPr>
      <dsp:spPr>
        <a:xfrm>
          <a:off x="6005279" y="3210501"/>
          <a:ext cx="2044005" cy="149339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20479"/>
            <a:satOff val="-2520"/>
            <a:lumOff val="14021"/>
            <a:alphaOff val="0"/>
          </a:schemeClr>
        </a:solidFill>
        <a:ln w="34925">
          <a:solidFill>
            <a:srgbClr val="FFFFFF"/>
          </a:solidFill>
        </a:ln>
        <a:effectLst>
          <a:outerShdw blurRad="317500" dir="2700000" algn="ctr" rotWithShape="0">
            <a:srgbClr val="000000">
              <a:alpha val="43000"/>
            </a:srgbClr>
          </a:outerShdw>
        </a:effectLst>
        <a:scene3d>
          <a:camera prst="perspectiveContrastingLeftFacing" fov="3000000">
            <a:rot lat="21526967" lon="1980822" rev="21575520"/>
          </a:camera>
          <a:lightRig rig="threePt" dir="t">
            <a:rot lat="0" lon="0" rev="0"/>
          </a:lightRig>
          <a:backdrop>
            <a:anchor x="0" y="0" z="-210000"/>
            <a:norm dx="0" dy="0" dz="914400"/>
            <a:up dx="0" dy="914400" dz="0"/>
          </a:backdrop>
        </a:scene3d>
        <a:sp3d extrusionH="38100" prstMaterial="clear">
          <a:bevelT w="260350" h="50800" prst="softRound"/>
          <a:bevelB prst="softRound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140" tIns="78105" rIns="104140" bIns="78105" numCol="1" spcCol="1270" anchor="ctr" anchorCtr="0">
          <a:noAutofit/>
          <a:sp3d extrusionH="28000" prstMaterial="matte"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100" kern="1200" dirty="0" smtClean="0">
              <a:latin typeface="NikoshBAN" panose="02000000000000000000" pitchFamily="2" charset="0"/>
              <a:cs typeface="NikoshBAN" panose="02000000000000000000" pitchFamily="2" charset="0"/>
              <a:hlinkClick xmlns:r="http://schemas.openxmlformats.org/officeDocument/2006/relationships" r:id="" action="ppaction://hlinksldjump"/>
            </a:rPr>
            <a:t>মূল্যায়ণ</a:t>
          </a:r>
          <a:endParaRPr lang="en-GB" sz="4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049019" y="3254241"/>
        <a:ext cx="1956525" cy="1405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A69D9-B338-443A-A105-0C8B389EF60E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5D7DE-BDFD-4A82-8293-C543C92E78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86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5D7DE-BDFD-4A82-8293-C543C92E781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59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5D7DE-BDFD-4A82-8293-C543C92E781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68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5D7DE-BDFD-4A82-8293-C543C92E781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88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5D7DE-BDFD-4A82-8293-C543C92E781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39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5D7DE-BDFD-4A82-8293-C543C92E781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54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৪টি </a:t>
            </a:r>
            <a:r>
              <a:rPr lang="en-US" sz="1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1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1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1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1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1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দলের</a:t>
            </a:r>
            <a:r>
              <a:rPr lang="en-US" sz="1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1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1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1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1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1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5D7DE-BDFD-4A82-8293-C543C92E781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39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0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2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8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8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7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1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6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4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7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7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25" r:id="rId1"/>
    <p:sldLayoutId id="2147484526" r:id="rId2"/>
    <p:sldLayoutId id="2147484527" r:id="rId3"/>
    <p:sldLayoutId id="2147484528" r:id="rId4"/>
    <p:sldLayoutId id="2147484529" r:id="rId5"/>
    <p:sldLayoutId id="2147484530" r:id="rId6"/>
    <p:sldLayoutId id="2147484531" r:id="rId7"/>
    <p:sldLayoutId id="2147484532" r:id="rId8"/>
    <p:sldLayoutId id="2147484533" r:id="rId9"/>
    <p:sldLayoutId id="2147484534" r:id="rId10"/>
    <p:sldLayoutId id="2147484535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0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13.jpeg"/><Relationship Id="rId7" Type="http://schemas.openxmlformats.org/officeDocument/2006/relationships/image" Target="../media/image1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15.jpeg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-237049" y="-20472"/>
            <a:ext cx="9446089" cy="7046795"/>
            <a:chOff x="-307512" y="-1"/>
            <a:chExt cx="9446089" cy="704679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07512" y="0"/>
              <a:ext cx="2143125" cy="214312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536487">
              <a:off x="6995451" y="4824758"/>
              <a:ext cx="2143125" cy="214312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133992" y="4903669"/>
              <a:ext cx="2143125" cy="2143125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95452" y="-1"/>
              <a:ext cx="2143125" cy="2143125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1983312" y="152304"/>
            <a:ext cx="5257800" cy="6146045"/>
            <a:chOff x="1983312" y="152304"/>
            <a:chExt cx="5257800" cy="6146045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3312" y="1218349"/>
              <a:ext cx="5257800" cy="508000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3267314" y="152304"/>
              <a:ext cx="2514600" cy="10033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err="1" smtClean="0">
                  <a:solidFill>
                    <a:srgbClr val="FF0000"/>
                  </a:solidFill>
                </a:rPr>
                <a:t>স্বাগতম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43069453"/>
              </p:ext>
            </p:extLst>
          </p:nvPr>
        </p:nvGraphicFramePr>
        <p:xfrm>
          <a:off x="2209800" y="228600"/>
          <a:ext cx="29718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02046732"/>
              </p:ext>
            </p:extLst>
          </p:nvPr>
        </p:nvGraphicFramePr>
        <p:xfrm>
          <a:off x="152400" y="1143000"/>
          <a:ext cx="8305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6315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1483E1-D2AE-47AD-A538-D65195DDB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graphicEl>
                                              <a:dgm id="{491483E1-D2AE-47AD-A538-D65195DDB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graphicEl>
                                              <a:dgm id="{491483E1-D2AE-47AD-A538-D65195DDB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491483E1-D2AE-47AD-A538-D65195DDBE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B1B60A-941F-495E-BA72-19F13E272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E5B1B60A-941F-495E-BA72-19F13E272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dgm id="{E5B1B60A-941F-495E-BA72-19F13E272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E5B1B60A-941F-495E-BA72-19F13E2729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BA1A7F-1147-487E-823F-516E69ECA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F4BA1A7F-1147-487E-823F-516E69ECA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F4BA1A7F-1147-487E-823F-516E69ECA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F4BA1A7F-1147-487E-823F-516E69ECA7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BF3732-3AE8-410B-9221-16045EA096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23BF3732-3AE8-410B-9221-16045EA096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23BF3732-3AE8-410B-9221-16045EA096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23BF3732-3AE8-410B-9221-16045EA096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EFA66C-14E7-4CFA-9F48-BA0E006C1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69EFA66C-14E7-4CFA-9F48-BA0E006C1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69EFA66C-14E7-4CFA-9F48-BA0E006C1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dgm id="{69EFA66C-14E7-4CFA-9F48-BA0E006C1F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38DF7B-17E6-4234-ACA3-4D07918294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7138DF7B-17E6-4234-ACA3-4D07918294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7138DF7B-17E6-4234-ACA3-4D07918294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7138DF7B-17E6-4234-ACA3-4D07918294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E38FE9-4370-44C1-819C-F9562CAF1A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7AE38FE9-4370-44C1-819C-F9562CAF1A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7AE38FE9-4370-44C1-819C-F9562CAF1A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graphicEl>
                                              <a:dgm id="{7AE38FE9-4370-44C1-819C-F9562CAF1A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D6C6D2-EEF7-4432-8746-72214DD18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FBD6C6D2-EEF7-4432-8746-72214DD18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graphicEl>
                                              <a:dgm id="{FBD6C6D2-EEF7-4432-8746-72214DD18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FBD6C6D2-EEF7-4432-8746-72214DD18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818A9A-E314-4F2E-825E-1B87F8F84F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graphicEl>
                                              <a:dgm id="{9F818A9A-E314-4F2E-825E-1B87F8F84F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graphicEl>
                                              <a:dgm id="{9F818A9A-E314-4F2E-825E-1B87F8F84F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graphicEl>
                                              <a:dgm id="{9F818A9A-E314-4F2E-825E-1B87F8F84F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4676" y="685800"/>
            <a:ext cx="7024744" cy="49530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00990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>খোদা</a:t>
            </a:r>
            <a:r>
              <a:rPr lang="en-US" dirty="0" smtClean="0">
                <a:solidFill>
                  <a:srgbClr val="00990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990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>হাফিজ</a:t>
            </a:r>
            <a:r>
              <a:rPr lang="en-US" dirty="0" smtClean="0">
                <a:solidFill>
                  <a:srgbClr val="00990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/>
            </a:r>
            <a:br>
              <a:rPr lang="en-US" dirty="0" smtClean="0">
                <a:solidFill>
                  <a:srgbClr val="00990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</a:br>
            <a:r>
              <a:rPr lang="en-US" dirty="0" smtClean="0">
                <a:solidFill>
                  <a:srgbClr val="00990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/>
            </a:r>
            <a:br>
              <a:rPr lang="en-US" dirty="0" smtClean="0">
                <a:solidFill>
                  <a:srgbClr val="00990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</a:br>
            <a:r>
              <a:rPr lang="en-US" dirty="0" err="1" smtClean="0">
                <a:solidFill>
                  <a:srgbClr val="00990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>তোমরা</a:t>
            </a:r>
            <a:r>
              <a:rPr lang="en-US" dirty="0" smtClean="0">
                <a:solidFill>
                  <a:srgbClr val="00990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990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>সবাই</a:t>
            </a:r>
            <a:r>
              <a:rPr lang="en-US" dirty="0" smtClean="0">
                <a:solidFill>
                  <a:srgbClr val="00990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990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>ভালো</a:t>
            </a:r>
            <a:r>
              <a:rPr lang="en-US" dirty="0" smtClean="0">
                <a:solidFill>
                  <a:srgbClr val="00990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990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>থেকো</a:t>
            </a:r>
            <a:endParaRPr lang="en-US" dirty="0">
              <a:solidFill>
                <a:srgbClr val="009900"/>
              </a:solidFill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975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45" y="266700"/>
            <a:ext cx="8579909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84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2357" y="1143000"/>
            <a:ext cx="4267200" cy="4754539"/>
          </a:xfrm>
          <a:prstGeom prst="rect">
            <a:avLst/>
          </a:prstGeom>
          <a:gradFill>
            <a:gsLst>
              <a:gs pos="26000">
                <a:schemeClr val="accent2">
                  <a:lumMod val="60000"/>
                  <a:lumOff val="40000"/>
                </a:schemeClr>
              </a:gs>
              <a:gs pos="0">
                <a:schemeClr val="bg1">
                  <a:lumMod val="9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72000">
                <a:schemeClr val="tx2">
                  <a:lumMod val="75000"/>
                </a:schemeClr>
              </a:gs>
              <a:gs pos="94000">
                <a:schemeClr val="bg1">
                  <a:lumMod val="95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648199" y="1142999"/>
            <a:ext cx="4267200" cy="4754539"/>
          </a:xfrm>
          <a:prstGeom prst="rect">
            <a:avLst/>
          </a:prstGeom>
          <a:gradFill>
            <a:gsLst>
              <a:gs pos="26000">
                <a:schemeClr val="accent2">
                  <a:lumMod val="60000"/>
                  <a:lumOff val="40000"/>
                </a:schemeClr>
              </a:gs>
              <a:gs pos="0">
                <a:schemeClr val="bg1">
                  <a:lumMod val="9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72000">
                <a:schemeClr val="tx2">
                  <a:lumMod val="75000"/>
                </a:schemeClr>
              </a:gs>
              <a:gs pos="94000">
                <a:schemeClr val="bg1">
                  <a:lumMod val="95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761664" y="1447800"/>
            <a:ext cx="1496136" cy="4139388"/>
            <a:chOff x="3761664" y="1447800"/>
            <a:chExt cx="1496136" cy="4139388"/>
          </a:xfrm>
        </p:grpSpPr>
        <p:grpSp>
          <p:nvGrpSpPr>
            <p:cNvPr id="5" name="Group 4"/>
            <p:cNvGrpSpPr/>
            <p:nvPr/>
          </p:nvGrpSpPr>
          <p:grpSpPr>
            <a:xfrm>
              <a:off x="3761664" y="1447800"/>
              <a:ext cx="457200" cy="4133841"/>
              <a:chOff x="3761664" y="1447800"/>
              <a:chExt cx="457200" cy="4133841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3761664" y="1447800"/>
                <a:ext cx="457200" cy="433316"/>
              </a:xfrm>
              <a:prstGeom prst="ellipse">
                <a:avLst/>
              </a:prstGeom>
              <a:gradFill>
                <a:gsLst>
                  <a:gs pos="45000">
                    <a:schemeClr val="bg1">
                      <a:lumMod val="50000"/>
                    </a:schemeClr>
                  </a:gs>
                  <a:gs pos="59282">
                    <a:srgbClr val="7F7F7F"/>
                  </a:gs>
                  <a:gs pos="23000">
                    <a:schemeClr val="bg1">
                      <a:lumMod val="50000"/>
                    </a:schemeClr>
                  </a:gs>
                  <a:gs pos="63000">
                    <a:schemeClr val="bg1">
                      <a:lumMod val="50000"/>
                    </a:schemeClr>
                  </a:gs>
                  <a:gs pos="85000">
                    <a:schemeClr val="bg1">
                      <a:lumMod val="75000"/>
                    </a:schemeClr>
                  </a:gs>
                  <a:gs pos="83186">
                    <a:schemeClr val="bg1">
                      <a:lumMod val="65000"/>
                    </a:schemeClr>
                  </a:gs>
                  <a:gs pos="69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761664" y="2187905"/>
                <a:ext cx="457200" cy="433316"/>
              </a:xfrm>
              <a:prstGeom prst="ellipse">
                <a:avLst/>
              </a:prstGeom>
              <a:gradFill>
                <a:gsLst>
                  <a:gs pos="45000">
                    <a:schemeClr val="bg1">
                      <a:lumMod val="50000"/>
                    </a:schemeClr>
                  </a:gs>
                  <a:gs pos="59282">
                    <a:srgbClr val="7F7F7F"/>
                  </a:gs>
                  <a:gs pos="23000">
                    <a:schemeClr val="bg1">
                      <a:lumMod val="50000"/>
                    </a:schemeClr>
                  </a:gs>
                  <a:gs pos="63000">
                    <a:schemeClr val="bg1">
                      <a:lumMod val="50000"/>
                    </a:schemeClr>
                  </a:gs>
                  <a:gs pos="85000">
                    <a:schemeClr val="bg1">
                      <a:lumMod val="75000"/>
                    </a:schemeClr>
                  </a:gs>
                  <a:gs pos="83186">
                    <a:schemeClr val="bg1">
                      <a:lumMod val="65000"/>
                    </a:schemeClr>
                  </a:gs>
                  <a:gs pos="69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761664" y="2928010"/>
                <a:ext cx="457200" cy="433316"/>
              </a:xfrm>
              <a:prstGeom prst="ellipse">
                <a:avLst/>
              </a:prstGeom>
              <a:gradFill>
                <a:gsLst>
                  <a:gs pos="45000">
                    <a:schemeClr val="bg1">
                      <a:lumMod val="50000"/>
                    </a:schemeClr>
                  </a:gs>
                  <a:gs pos="59282">
                    <a:srgbClr val="7F7F7F"/>
                  </a:gs>
                  <a:gs pos="23000">
                    <a:schemeClr val="bg1">
                      <a:lumMod val="50000"/>
                    </a:schemeClr>
                  </a:gs>
                  <a:gs pos="63000">
                    <a:schemeClr val="bg1">
                      <a:lumMod val="50000"/>
                    </a:schemeClr>
                  </a:gs>
                  <a:gs pos="85000">
                    <a:schemeClr val="bg1">
                      <a:lumMod val="75000"/>
                    </a:schemeClr>
                  </a:gs>
                  <a:gs pos="83186">
                    <a:schemeClr val="bg1">
                      <a:lumMod val="65000"/>
                    </a:schemeClr>
                  </a:gs>
                  <a:gs pos="69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761664" y="3668115"/>
                <a:ext cx="457200" cy="433316"/>
              </a:xfrm>
              <a:prstGeom prst="ellipse">
                <a:avLst/>
              </a:prstGeom>
              <a:gradFill>
                <a:gsLst>
                  <a:gs pos="45000">
                    <a:schemeClr val="bg1">
                      <a:lumMod val="50000"/>
                    </a:schemeClr>
                  </a:gs>
                  <a:gs pos="59282">
                    <a:srgbClr val="7F7F7F"/>
                  </a:gs>
                  <a:gs pos="23000">
                    <a:schemeClr val="bg1">
                      <a:lumMod val="50000"/>
                    </a:schemeClr>
                  </a:gs>
                  <a:gs pos="63000">
                    <a:schemeClr val="bg1">
                      <a:lumMod val="50000"/>
                    </a:schemeClr>
                  </a:gs>
                  <a:gs pos="85000">
                    <a:schemeClr val="bg1">
                      <a:lumMod val="75000"/>
                    </a:schemeClr>
                  </a:gs>
                  <a:gs pos="83186">
                    <a:schemeClr val="bg1">
                      <a:lumMod val="65000"/>
                    </a:schemeClr>
                  </a:gs>
                  <a:gs pos="69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761664" y="4408220"/>
                <a:ext cx="457200" cy="433316"/>
              </a:xfrm>
              <a:prstGeom prst="ellipse">
                <a:avLst/>
              </a:prstGeom>
              <a:gradFill>
                <a:gsLst>
                  <a:gs pos="45000">
                    <a:schemeClr val="bg1">
                      <a:lumMod val="50000"/>
                    </a:schemeClr>
                  </a:gs>
                  <a:gs pos="59282">
                    <a:srgbClr val="7F7F7F"/>
                  </a:gs>
                  <a:gs pos="23000">
                    <a:schemeClr val="bg1">
                      <a:lumMod val="50000"/>
                    </a:schemeClr>
                  </a:gs>
                  <a:gs pos="63000">
                    <a:schemeClr val="bg1">
                      <a:lumMod val="50000"/>
                    </a:schemeClr>
                  </a:gs>
                  <a:gs pos="85000">
                    <a:schemeClr val="bg1">
                      <a:lumMod val="75000"/>
                    </a:schemeClr>
                  </a:gs>
                  <a:gs pos="83186">
                    <a:schemeClr val="bg1">
                      <a:lumMod val="65000"/>
                    </a:schemeClr>
                  </a:gs>
                  <a:gs pos="69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761664" y="5148325"/>
                <a:ext cx="457200" cy="433316"/>
              </a:xfrm>
              <a:prstGeom prst="ellipse">
                <a:avLst/>
              </a:prstGeom>
              <a:gradFill>
                <a:gsLst>
                  <a:gs pos="45000">
                    <a:schemeClr val="bg1">
                      <a:lumMod val="50000"/>
                    </a:schemeClr>
                  </a:gs>
                  <a:gs pos="59282">
                    <a:srgbClr val="7F7F7F"/>
                  </a:gs>
                  <a:gs pos="23000">
                    <a:schemeClr val="bg1">
                      <a:lumMod val="50000"/>
                    </a:schemeClr>
                  </a:gs>
                  <a:gs pos="63000">
                    <a:schemeClr val="bg1">
                      <a:lumMod val="50000"/>
                    </a:schemeClr>
                  </a:gs>
                  <a:gs pos="85000">
                    <a:schemeClr val="bg1">
                      <a:lumMod val="75000"/>
                    </a:schemeClr>
                  </a:gs>
                  <a:gs pos="83186">
                    <a:schemeClr val="bg1">
                      <a:lumMod val="65000"/>
                    </a:schemeClr>
                  </a:gs>
                  <a:gs pos="69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4800600" y="1453347"/>
              <a:ext cx="457200" cy="4133841"/>
              <a:chOff x="3761664" y="1447800"/>
              <a:chExt cx="457200" cy="4133841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3761664" y="1447800"/>
                <a:ext cx="457200" cy="433316"/>
              </a:xfrm>
              <a:prstGeom prst="ellipse">
                <a:avLst/>
              </a:prstGeom>
              <a:gradFill>
                <a:gsLst>
                  <a:gs pos="45000">
                    <a:schemeClr val="bg1">
                      <a:lumMod val="50000"/>
                    </a:schemeClr>
                  </a:gs>
                  <a:gs pos="59282">
                    <a:srgbClr val="7F7F7F"/>
                  </a:gs>
                  <a:gs pos="23000">
                    <a:schemeClr val="bg1">
                      <a:lumMod val="50000"/>
                    </a:schemeClr>
                  </a:gs>
                  <a:gs pos="63000">
                    <a:schemeClr val="bg1">
                      <a:lumMod val="50000"/>
                    </a:schemeClr>
                  </a:gs>
                  <a:gs pos="85000">
                    <a:schemeClr val="bg1">
                      <a:lumMod val="75000"/>
                    </a:schemeClr>
                  </a:gs>
                  <a:gs pos="83186">
                    <a:schemeClr val="bg1">
                      <a:lumMod val="65000"/>
                    </a:schemeClr>
                  </a:gs>
                  <a:gs pos="69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761664" y="2187905"/>
                <a:ext cx="457200" cy="433316"/>
              </a:xfrm>
              <a:prstGeom prst="ellipse">
                <a:avLst/>
              </a:prstGeom>
              <a:gradFill>
                <a:gsLst>
                  <a:gs pos="45000">
                    <a:schemeClr val="bg1">
                      <a:lumMod val="50000"/>
                    </a:schemeClr>
                  </a:gs>
                  <a:gs pos="59282">
                    <a:srgbClr val="7F7F7F"/>
                  </a:gs>
                  <a:gs pos="23000">
                    <a:schemeClr val="bg1">
                      <a:lumMod val="50000"/>
                    </a:schemeClr>
                  </a:gs>
                  <a:gs pos="63000">
                    <a:schemeClr val="bg1">
                      <a:lumMod val="50000"/>
                    </a:schemeClr>
                  </a:gs>
                  <a:gs pos="85000">
                    <a:schemeClr val="bg1">
                      <a:lumMod val="75000"/>
                    </a:schemeClr>
                  </a:gs>
                  <a:gs pos="83186">
                    <a:schemeClr val="bg1">
                      <a:lumMod val="65000"/>
                    </a:schemeClr>
                  </a:gs>
                  <a:gs pos="69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3761664" y="2928010"/>
                <a:ext cx="457200" cy="433316"/>
              </a:xfrm>
              <a:prstGeom prst="ellipse">
                <a:avLst/>
              </a:prstGeom>
              <a:gradFill>
                <a:gsLst>
                  <a:gs pos="45000">
                    <a:schemeClr val="bg1">
                      <a:lumMod val="50000"/>
                    </a:schemeClr>
                  </a:gs>
                  <a:gs pos="59282">
                    <a:srgbClr val="7F7F7F"/>
                  </a:gs>
                  <a:gs pos="23000">
                    <a:schemeClr val="bg1">
                      <a:lumMod val="50000"/>
                    </a:schemeClr>
                  </a:gs>
                  <a:gs pos="63000">
                    <a:schemeClr val="bg1">
                      <a:lumMod val="50000"/>
                    </a:schemeClr>
                  </a:gs>
                  <a:gs pos="85000">
                    <a:schemeClr val="bg1">
                      <a:lumMod val="75000"/>
                    </a:schemeClr>
                  </a:gs>
                  <a:gs pos="83186">
                    <a:schemeClr val="bg1">
                      <a:lumMod val="65000"/>
                    </a:schemeClr>
                  </a:gs>
                  <a:gs pos="69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3761664" y="3668115"/>
                <a:ext cx="457200" cy="433316"/>
              </a:xfrm>
              <a:prstGeom prst="ellipse">
                <a:avLst/>
              </a:prstGeom>
              <a:gradFill>
                <a:gsLst>
                  <a:gs pos="45000">
                    <a:schemeClr val="bg1">
                      <a:lumMod val="50000"/>
                    </a:schemeClr>
                  </a:gs>
                  <a:gs pos="59282">
                    <a:srgbClr val="7F7F7F"/>
                  </a:gs>
                  <a:gs pos="23000">
                    <a:schemeClr val="bg1">
                      <a:lumMod val="50000"/>
                    </a:schemeClr>
                  </a:gs>
                  <a:gs pos="63000">
                    <a:schemeClr val="bg1">
                      <a:lumMod val="50000"/>
                    </a:schemeClr>
                  </a:gs>
                  <a:gs pos="85000">
                    <a:schemeClr val="bg1">
                      <a:lumMod val="75000"/>
                    </a:schemeClr>
                  </a:gs>
                  <a:gs pos="83186">
                    <a:schemeClr val="bg1">
                      <a:lumMod val="65000"/>
                    </a:schemeClr>
                  </a:gs>
                  <a:gs pos="69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761664" y="4408220"/>
                <a:ext cx="457200" cy="433316"/>
              </a:xfrm>
              <a:prstGeom prst="ellipse">
                <a:avLst/>
              </a:prstGeom>
              <a:gradFill>
                <a:gsLst>
                  <a:gs pos="45000">
                    <a:schemeClr val="bg1">
                      <a:lumMod val="50000"/>
                    </a:schemeClr>
                  </a:gs>
                  <a:gs pos="59282">
                    <a:srgbClr val="7F7F7F"/>
                  </a:gs>
                  <a:gs pos="23000">
                    <a:schemeClr val="bg1">
                      <a:lumMod val="50000"/>
                    </a:schemeClr>
                  </a:gs>
                  <a:gs pos="63000">
                    <a:schemeClr val="bg1">
                      <a:lumMod val="50000"/>
                    </a:schemeClr>
                  </a:gs>
                  <a:gs pos="85000">
                    <a:schemeClr val="bg1">
                      <a:lumMod val="75000"/>
                    </a:schemeClr>
                  </a:gs>
                  <a:gs pos="83186">
                    <a:schemeClr val="bg1">
                      <a:lumMod val="65000"/>
                    </a:schemeClr>
                  </a:gs>
                  <a:gs pos="69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3761664" y="5148325"/>
                <a:ext cx="457200" cy="433316"/>
              </a:xfrm>
              <a:prstGeom prst="ellipse">
                <a:avLst/>
              </a:prstGeom>
              <a:gradFill>
                <a:gsLst>
                  <a:gs pos="45000">
                    <a:schemeClr val="bg1">
                      <a:lumMod val="50000"/>
                    </a:schemeClr>
                  </a:gs>
                  <a:gs pos="59282">
                    <a:srgbClr val="7F7F7F"/>
                  </a:gs>
                  <a:gs pos="23000">
                    <a:schemeClr val="bg1">
                      <a:lumMod val="50000"/>
                    </a:schemeClr>
                  </a:gs>
                  <a:gs pos="63000">
                    <a:schemeClr val="bg1">
                      <a:lumMod val="50000"/>
                    </a:schemeClr>
                  </a:gs>
                  <a:gs pos="85000">
                    <a:schemeClr val="bg1">
                      <a:lumMod val="75000"/>
                    </a:schemeClr>
                  </a:gs>
                  <a:gs pos="83186">
                    <a:schemeClr val="bg1">
                      <a:lumMod val="65000"/>
                    </a:schemeClr>
                  </a:gs>
                  <a:gs pos="69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Rounded Rectangle 5"/>
            <p:cNvSpPr/>
            <p:nvPr/>
          </p:nvSpPr>
          <p:spPr>
            <a:xfrm>
              <a:off x="4010736" y="1550158"/>
              <a:ext cx="1066800" cy="228600"/>
            </a:xfrm>
            <a:prstGeom prst="roundRect">
              <a:avLst>
                <a:gd name="adj" fmla="val 50000"/>
              </a:avLst>
            </a:prstGeom>
            <a:gradFill>
              <a:gsLst>
                <a:gs pos="23902">
                  <a:srgbClr val="7F7F7F"/>
                </a:gs>
                <a:gs pos="42000">
                  <a:schemeClr val="bg1">
                    <a:lumMod val="50000"/>
                  </a:schemeClr>
                </a:gs>
                <a:gs pos="59282">
                  <a:srgbClr val="7F7F7F"/>
                </a:gs>
                <a:gs pos="23000">
                  <a:schemeClr val="bg1">
                    <a:lumMod val="50000"/>
                  </a:schemeClr>
                </a:gs>
                <a:gs pos="63000">
                  <a:schemeClr val="bg1">
                    <a:lumMod val="50000"/>
                  </a:schemeClr>
                </a:gs>
                <a:gs pos="69000">
                  <a:schemeClr val="bg1">
                    <a:lumMod val="75000"/>
                  </a:schemeClr>
                </a:gs>
                <a:gs pos="44000">
                  <a:schemeClr val="bg1">
                    <a:lumMod val="65000"/>
                  </a:schemeClr>
                </a:gs>
                <a:gs pos="41000">
                  <a:schemeClr val="bg1">
                    <a:lumMod val="6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010736" y="2316494"/>
              <a:ext cx="1066800" cy="228600"/>
            </a:xfrm>
            <a:prstGeom prst="roundRect">
              <a:avLst>
                <a:gd name="adj" fmla="val 50000"/>
              </a:avLst>
            </a:prstGeom>
            <a:gradFill>
              <a:gsLst>
                <a:gs pos="23902">
                  <a:srgbClr val="7F7F7F"/>
                </a:gs>
                <a:gs pos="42000">
                  <a:schemeClr val="bg1">
                    <a:lumMod val="50000"/>
                  </a:schemeClr>
                </a:gs>
                <a:gs pos="59282">
                  <a:srgbClr val="7F7F7F"/>
                </a:gs>
                <a:gs pos="23000">
                  <a:schemeClr val="bg1">
                    <a:lumMod val="50000"/>
                  </a:schemeClr>
                </a:gs>
                <a:gs pos="63000">
                  <a:schemeClr val="bg1">
                    <a:lumMod val="50000"/>
                  </a:schemeClr>
                </a:gs>
                <a:gs pos="69000">
                  <a:schemeClr val="bg1">
                    <a:lumMod val="75000"/>
                  </a:schemeClr>
                </a:gs>
                <a:gs pos="44000">
                  <a:schemeClr val="bg1">
                    <a:lumMod val="65000"/>
                  </a:schemeClr>
                </a:gs>
                <a:gs pos="41000">
                  <a:schemeClr val="bg1">
                    <a:lumMod val="6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4010736" y="3048000"/>
              <a:ext cx="1066800" cy="228600"/>
            </a:xfrm>
            <a:prstGeom prst="roundRect">
              <a:avLst>
                <a:gd name="adj" fmla="val 50000"/>
              </a:avLst>
            </a:prstGeom>
            <a:gradFill>
              <a:gsLst>
                <a:gs pos="23902">
                  <a:srgbClr val="7F7F7F"/>
                </a:gs>
                <a:gs pos="42000">
                  <a:schemeClr val="bg1">
                    <a:lumMod val="50000"/>
                  </a:schemeClr>
                </a:gs>
                <a:gs pos="59282">
                  <a:srgbClr val="7F7F7F"/>
                </a:gs>
                <a:gs pos="23000">
                  <a:schemeClr val="bg1">
                    <a:lumMod val="50000"/>
                  </a:schemeClr>
                </a:gs>
                <a:gs pos="63000">
                  <a:schemeClr val="bg1">
                    <a:lumMod val="50000"/>
                  </a:schemeClr>
                </a:gs>
                <a:gs pos="69000">
                  <a:schemeClr val="bg1">
                    <a:lumMod val="75000"/>
                  </a:schemeClr>
                </a:gs>
                <a:gs pos="44000">
                  <a:schemeClr val="bg1">
                    <a:lumMod val="65000"/>
                  </a:schemeClr>
                </a:gs>
                <a:gs pos="41000">
                  <a:schemeClr val="bg1">
                    <a:lumMod val="6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010736" y="3779506"/>
              <a:ext cx="1066800" cy="228600"/>
            </a:xfrm>
            <a:prstGeom prst="roundRect">
              <a:avLst>
                <a:gd name="adj" fmla="val 50000"/>
              </a:avLst>
            </a:prstGeom>
            <a:gradFill>
              <a:gsLst>
                <a:gs pos="23902">
                  <a:srgbClr val="7F7F7F"/>
                </a:gs>
                <a:gs pos="42000">
                  <a:schemeClr val="bg1">
                    <a:lumMod val="50000"/>
                  </a:schemeClr>
                </a:gs>
                <a:gs pos="59282">
                  <a:srgbClr val="7F7F7F"/>
                </a:gs>
                <a:gs pos="23000">
                  <a:schemeClr val="bg1">
                    <a:lumMod val="50000"/>
                  </a:schemeClr>
                </a:gs>
                <a:gs pos="63000">
                  <a:schemeClr val="bg1">
                    <a:lumMod val="50000"/>
                  </a:schemeClr>
                </a:gs>
                <a:gs pos="69000">
                  <a:schemeClr val="bg1">
                    <a:lumMod val="75000"/>
                  </a:schemeClr>
                </a:gs>
                <a:gs pos="44000">
                  <a:schemeClr val="bg1">
                    <a:lumMod val="65000"/>
                  </a:schemeClr>
                </a:gs>
                <a:gs pos="41000">
                  <a:schemeClr val="bg1">
                    <a:lumMod val="6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4010736" y="4511012"/>
              <a:ext cx="1066800" cy="228600"/>
            </a:xfrm>
            <a:prstGeom prst="roundRect">
              <a:avLst>
                <a:gd name="adj" fmla="val 50000"/>
              </a:avLst>
            </a:prstGeom>
            <a:gradFill>
              <a:gsLst>
                <a:gs pos="23902">
                  <a:srgbClr val="7F7F7F"/>
                </a:gs>
                <a:gs pos="42000">
                  <a:schemeClr val="bg1">
                    <a:lumMod val="50000"/>
                  </a:schemeClr>
                </a:gs>
                <a:gs pos="59282">
                  <a:srgbClr val="7F7F7F"/>
                </a:gs>
                <a:gs pos="23000">
                  <a:schemeClr val="bg1">
                    <a:lumMod val="50000"/>
                  </a:schemeClr>
                </a:gs>
                <a:gs pos="63000">
                  <a:schemeClr val="bg1">
                    <a:lumMod val="50000"/>
                  </a:schemeClr>
                </a:gs>
                <a:gs pos="69000">
                  <a:schemeClr val="bg1">
                    <a:lumMod val="75000"/>
                  </a:schemeClr>
                </a:gs>
                <a:gs pos="44000">
                  <a:schemeClr val="bg1">
                    <a:lumMod val="65000"/>
                  </a:schemeClr>
                </a:gs>
                <a:gs pos="41000">
                  <a:schemeClr val="bg1">
                    <a:lumMod val="6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010736" y="5242518"/>
              <a:ext cx="1066800" cy="228600"/>
            </a:xfrm>
            <a:prstGeom prst="roundRect">
              <a:avLst>
                <a:gd name="adj" fmla="val 50000"/>
              </a:avLst>
            </a:prstGeom>
            <a:gradFill>
              <a:gsLst>
                <a:gs pos="23902">
                  <a:srgbClr val="7F7F7F"/>
                </a:gs>
                <a:gs pos="42000">
                  <a:schemeClr val="bg1">
                    <a:lumMod val="50000"/>
                  </a:schemeClr>
                </a:gs>
                <a:gs pos="59282">
                  <a:srgbClr val="7F7F7F"/>
                </a:gs>
                <a:gs pos="23000">
                  <a:schemeClr val="bg1">
                    <a:lumMod val="50000"/>
                  </a:schemeClr>
                </a:gs>
                <a:gs pos="63000">
                  <a:schemeClr val="bg1">
                    <a:lumMod val="50000"/>
                  </a:schemeClr>
                </a:gs>
                <a:gs pos="69000">
                  <a:schemeClr val="bg1">
                    <a:lumMod val="75000"/>
                  </a:schemeClr>
                </a:gs>
                <a:gs pos="44000">
                  <a:schemeClr val="bg1">
                    <a:lumMod val="65000"/>
                  </a:schemeClr>
                </a:gs>
                <a:gs pos="41000">
                  <a:schemeClr val="bg1">
                    <a:lumMod val="6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352800" y="335024"/>
            <a:ext cx="2070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03332" y="3140509"/>
            <a:ext cx="35535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গোলাম</a:t>
            </a:r>
            <a:r>
              <a:rPr lang="en-US" dirty="0" smtClean="0"/>
              <a:t> </a:t>
            </a:r>
            <a:r>
              <a:rPr lang="en-US" dirty="0" err="1" smtClean="0"/>
              <a:t>রাব্বানী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শারীরিক</a:t>
            </a:r>
            <a:r>
              <a:rPr lang="en-US" dirty="0" smtClean="0"/>
              <a:t> </a:t>
            </a:r>
            <a:r>
              <a:rPr lang="en-US" dirty="0" err="1" smtClean="0"/>
              <a:t>শিক্ষা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গোমস্তাপুর</a:t>
            </a:r>
            <a:r>
              <a:rPr lang="en-US" dirty="0" smtClean="0"/>
              <a:t> </a:t>
            </a:r>
            <a:r>
              <a:rPr lang="en-US" dirty="0" err="1" smtClean="0"/>
              <a:t>বালুগ্রাম</a:t>
            </a:r>
            <a:r>
              <a:rPr lang="en-US" dirty="0" smtClean="0"/>
              <a:t> </a:t>
            </a:r>
            <a:r>
              <a:rPr lang="en-US" dirty="0" err="1" smtClean="0"/>
              <a:t>আলিম</a:t>
            </a:r>
            <a:r>
              <a:rPr lang="en-US" dirty="0" smtClean="0"/>
              <a:t> </a:t>
            </a:r>
            <a:r>
              <a:rPr lang="en-US" dirty="0" err="1" smtClean="0"/>
              <a:t>মাদ্রাসা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94" y="1590033"/>
            <a:ext cx="1781886" cy="162906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5785584" y="1758232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শারীরিক</a:t>
            </a:r>
            <a:r>
              <a:rPr lang="en-US" dirty="0" smtClean="0"/>
              <a:t> </a:t>
            </a:r>
            <a:r>
              <a:rPr lang="en-US" dirty="0" err="1" smtClean="0"/>
              <a:t>শিক্ষা</a:t>
            </a:r>
            <a:r>
              <a:rPr lang="en-US" dirty="0" smtClean="0"/>
              <a:t> ও </a:t>
            </a:r>
            <a:r>
              <a:rPr lang="en-US" dirty="0" err="1" smtClean="0"/>
              <a:t>স্বাস্থ্য</a:t>
            </a:r>
            <a:endParaRPr lang="en-US" dirty="0" smtClean="0"/>
          </a:p>
          <a:p>
            <a:r>
              <a:rPr lang="en-US" dirty="0" smtClean="0"/>
              <a:t>শ্রেণি-৮ম</a:t>
            </a:r>
          </a:p>
          <a:p>
            <a:r>
              <a:rPr lang="en-US" dirty="0" err="1" smtClean="0"/>
              <a:t>অধ্যায়</a:t>
            </a:r>
            <a:r>
              <a:rPr lang="en-US" dirty="0" smtClean="0"/>
              <a:t>--১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8412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8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294152"/>
            <a:ext cx="4878049" cy="46494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228610" y="152400"/>
            <a:ext cx="2590800" cy="419100"/>
          </a:xfrm>
          <a:prstGeom prst="rect">
            <a:avLst/>
          </a:prstGeom>
          <a:solidFill>
            <a:srgbClr val="CC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95600" y="152400"/>
            <a:ext cx="6096000" cy="4191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আরও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বলতো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840151"/>
            <a:ext cx="5433786" cy="51034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56"/>
          <a:stretch/>
        </p:blipFill>
        <p:spPr>
          <a:xfrm>
            <a:off x="1707253" y="840151"/>
            <a:ext cx="5555333" cy="49510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1828800" y="2971121"/>
            <a:ext cx="5791200" cy="762054"/>
          </a:xfrm>
          <a:solidFill>
            <a:srgbClr val="9900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এডুকেশনাল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জিমন্যাস্টিকস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Action Button: End 1">
            <a:hlinkClick r:id="rId6" action="ppaction://hlinksldjump" highlightClick="1"/>
          </p:cNvPr>
          <p:cNvSpPr/>
          <p:nvPr/>
        </p:nvSpPr>
        <p:spPr>
          <a:xfrm>
            <a:off x="7960727" y="6286011"/>
            <a:ext cx="683601" cy="274017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21" presetClass="entr" presetSubtype="3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75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25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46863" y="542405"/>
            <a:ext cx="2996537" cy="586854"/>
          </a:xfrm>
          <a:prstGeom prst="rect">
            <a:avLst/>
          </a:prstGeom>
          <a:solidFill>
            <a:srgbClr val="0099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4580" y="2490783"/>
            <a:ext cx="5257800" cy="49274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জিমনাস্টিকস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4580" y="3256520"/>
            <a:ext cx="7696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এডুকেশনাল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জিমনাস্টিকস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7978" y="5072893"/>
            <a:ext cx="7534986" cy="894163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এডুকেশনাল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জিমনাস্টিকস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কৌশলসমূহ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875821" y="4112646"/>
            <a:ext cx="7581900" cy="67791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সরঞ্জামবিহীন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সরঞ্জামসহ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জিমনাস্টিকস-এর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" name="Rectangle 1"/>
          <p:cNvSpPr/>
          <p:nvPr/>
        </p:nvSpPr>
        <p:spPr>
          <a:xfrm>
            <a:off x="720488" y="1489881"/>
            <a:ext cx="5070712" cy="53340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পাঠশেষে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194"/>
            </a:avLst>
          </a:prstGeom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Action Button: End 9">
            <a:hlinkClick r:id="rId3" action="ppaction://hlinksldjump" highlightClick="1"/>
          </p:cNvPr>
          <p:cNvSpPr/>
          <p:nvPr/>
        </p:nvSpPr>
        <p:spPr>
          <a:xfrm>
            <a:off x="8077200" y="5867400"/>
            <a:ext cx="6096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6858000" cy="5138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তোমরা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ছবিগুলো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ভালো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করে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দেখে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বলো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তা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কীসের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ছরি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? </a:t>
            </a:r>
            <a:endParaRPr lang="en-US" sz="2800" dirty="0">
              <a:solidFill>
                <a:srgbClr val="FF0000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9122229" cy="6858000"/>
          </a:xfrm>
          <a:prstGeom prst="frame">
            <a:avLst>
              <a:gd name="adj1" fmla="val 2445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824" y="1417570"/>
            <a:ext cx="3779712" cy="37668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496B77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249680" y="304800"/>
            <a:ext cx="6858000" cy="5138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তোমরা</a:t>
            </a:r>
            <a:r>
              <a:rPr lang="en-US" sz="32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  </a:t>
            </a:r>
            <a:r>
              <a:rPr lang="en-US" sz="32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এই</a:t>
            </a:r>
            <a:r>
              <a:rPr lang="en-US" sz="32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ছবিটি</a:t>
            </a:r>
            <a:r>
              <a:rPr lang="en-US" sz="32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কীসের</a:t>
            </a:r>
            <a:r>
              <a:rPr lang="en-US" sz="32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?</a:t>
            </a:r>
            <a:endParaRPr lang="en-US" sz="3200" dirty="0">
              <a:solidFill>
                <a:srgbClr val="FF0000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5734568"/>
            <a:ext cx="8305800" cy="5138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এটি</a:t>
            </a:r>
            <a:r>
              <a:rPr lang="en-US" sz="24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হলো</a:t>
            </a:r>
            <a:r>
              <a:rPr lang="en-US" sz="24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ভল্টিং</a:t>
            </a:r>
            <a:r>
              <a:rPr lang="en-US" sz="24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বক্স</a:t>
            </a:r>
            <a:r>
              <a:rPr lang="en-US" sz="24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এডুকেশনাল</a:t>
            </a:r>
            <a:r>
              <a:rPr lang="en-US" sz="24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জিমন্যাস্টিকস</a:t>
            </a:r>
            <a:r>
              <a:rPr lang="en-US" sz="24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এর</a:t>
            </a:r>
            <a:r>
              <a:rPr lang="en-US" sz="24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কয়েকটি</a:t>
            </a:r>
            <a:r>
              <a:rPr lang="en-US" sz="24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ইভেন্টস</a:t>
            </a:r>
            <a:r>
              <a:rPr lang="en-US" sz="24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এ </a:t>
            </a:r>
            <a:r>
              <a:rPr lang="en-US" sz="24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ব্যবহৃত</a:t>
            </a:r>
            <a:r>
              <a:rPr lang="en-US" sz="24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হয়</a:t>
            </a:r>
            <a:endParaRPr lang="en-US" sz="2400" dirty="0">
              <a:solidFill>
                <a:srgbClr val="FF0000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17570"/>
            <a:ext cx="7924800" cy="35842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457200" y="5715000"/>
            <a:ext cx="8305800" cy="5138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এডুকেশনাল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জিমন্যাস্টিকস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এর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কৌশল</a:t>
            </a:r>
            <a:endParaRPr lang="en-US" sz="2800" dirty="0">
              <a:solidFill>
                <a:srgbClr val="FF0000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0" r="4167"/>
          <a:stretch/>
        </p:blipFill>
        <p:spPr>
          <a:xfrm>
            <a:off x="981106" y="1120401"/>
            <a:ext cx="7126574" cy="44738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457201" y="5734568"/>
            <a:ext cx="8305800" cy="5138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হেড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স্প্রিং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যা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ভণ্টিং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বক্স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অথবা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ম্যাটেও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করা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যায়</a:t>
            </a:r>
            <a:endParaRPr lang="en-US" sz="2800" dirty="0">
              <a:solidFill>
                <a:srgbClr val="FF0000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295400"/>
            <a:ext cx="4267200" cy="4267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495300" y="5734568"/>
            <a:ext cx="8305800" cy="5138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হেড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স্প্রিং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যা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ভণ্টিং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বক্স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করা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হচ্ছে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  <a:endParaRPr lang="en-US" sz="2800" dirty="0">
              <a:solidFill>
                <a:srgbClr val="FF0000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83" y="1009182"/>
            <a:ext cx="6510079" cy="45709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" name="Title 1"/>
          <p:cNvSpPr txBox="1">
            <a:spLocks/>
          </p:cNvSpPr>
          <p:nvPr/>
        </p:nvSpPr>
        <p:spPr>
          <a:xfrm>
            <a:off x="495300" y="5734568"/>
            <a:ext cx="8305800" cy="5138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হেন্ড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স্প্রিং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যা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ভণ্টিং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বক্সে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না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করে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মাটিতে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করতে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হয়</a:t>
            </a:r>
            <a:r>
              <a:rPr lang="en-US" sz="28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  <a:endParaRPr lang="en-US" sz="2800" dirty="0">
              <a:solidFill>
                <a:srgbClr val="FF0000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29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2" grpId="1" animBg="1"/>
      <p:bldP spid="14" grpId="0" animBg="1"/>
      <p:bldP spid="14" grpId="1" animBg="1"/>
      <p:bldP spid="16" grpId="0" animBg="1"/>
      <p:bldP spid="16" grpId="1" animBg="1"/>
      <p:bldP spid="18" grpId="0" animBg="1"/>
      <p:bldP spid="18" grpId="1" animBg="1"/>
      <p:bldP spid="20" grpId="0" animBg="1"/>
      <p:bldP spid="2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458337" y="277504"/>
            <a:ext cx="7990763" cy="5397690"/>
          </a:xfrm>
          <a:custGeom>
            <a:avLst/>
            <a:gdLst>
              <a:gd name="connsiteX0" fmla="*/ 122830 w 7233313"/>
              <a:gd name="connsiteY0" fmla="*/ 218364 h 5322627"/>
              <a:gd name="connsiteX1" fmla="*/ 218364 w 7233313"/>
              <a:gd name="connsiteY1" fmla="*/ 259307 h 5322627"/>
              <a:gd name="connsiteX2" fmla="*/ 259307 w 7233313"/>
              <a:gd name="connsiteY2" fmla="*/ 286603 h 5322627"/>
              <a:gd name="connsiteX3" fmla="*/ 286603 w 7233313"/>
              <a:gd name="connsiteY3" fmla="*/ 327546 h 5322627"/>
              <a:gd name="connsiteX4" fmla="*/ 354842 w 7233313"/>
              <a:gd name="connsiteY4" fmla="*/ 341194 h 5322627"/>
              <a:gd name="connsiteX5" fmla="*/ 395785 w 7233313"/>
              <a:gd name="connsiteY5" fmla="*/ 368489 h 5322627"/>
              <a:gd name="connsiteX6" fmla="*/ 450376 w 7233313"/>
              <a:gd name="connsiteY6" fmla="*/ 354841 h 5322627"/>
              <a:gd name="connsiteX7" fmla="*/ 464024 w 7233313"/>
              <a:gd name="connsiteY7" fmla="*/ 313898 h 5322627"/>
              <a:gd name="connsiteX8" fmla="*/ 477671 w 7233313"/>
              <a:gd name="connsiteY8" fmla="*/ 245659 h 5322627"/>
              <a:gd name="connsiteX9" fmla="*/ 491319 w 7233313"/>
              <a:gd name="connsiteY9" fmla="*/ 204716 h 5322627"/>
              <a:gd name="connsiteX10" fmla="*/ 682388 w 7233313"/>
              <a:gd name="connsiteY10" fmla="*/ 218364 h 5322627"/>
              <a:gd name="connsiteX11" fmla="*/ 723331 w 7233313"/>
              <a:gd name="connsiteY11" fmla="*/ 232012 h 5322627"/>
              <a:gd name="connsiteX12" fmla="*/ 791570 w 7233313"/>
              <a:gd name="connsiteY12" fmla="*/ 218364 h 5322627"/>
              <a:gd name="connsiteX13" fmla="*/ 873457 w 7233313"/>
              <a:gd name="connsiteY13" fmla="*/ 150125 h 5322627"/>
              <a:gd name="connsiteX14" fmla="*/ 955343 w 7233313"/>
              <a:gd name="connsiteY14" fmla="*/ 163773 h 5322627"/>
              <a:gd name="connsiteX15" fmla="*/ 996286 w 7233313"/>
              <a:gd name="connsiteY15" fmla="*/ 191068 h 5322627"/>
              <a:gd name="connsiteX16" fmla="*/ 1037230 w 7233313"/>
              <a:gd name="connsiteY16" fmla="*/ 232012 h 5322627"/>
              <a:gd name="connsiteX17" fmla="*/ 1078173 w 7233313"/>
              <a:gd name="connsiteY17" fmla="*/ 245659 h 5322627"/>
              <a:gd name="connsiteX18" fmla="*/ 1173707 w 7233313"/>
              <a:gd name="connsiteY18" fmla="*/ 286603 h 5322627"/>
              <a:gd name="connsiteX19" fmla="*/ 1228298 w 7233313"/>
              <a:gd name="connsiteY19" fmla="*/ 272955 h 5322627"/>
              <a:gd name="connsiteX20" fmla="*/ 1296537 w 7233313"/>
              <a:gd name="connsiteY20" fmla="*/ 191068 h 5322627"/>
              <a:gd name="connsiteX21" fmla="*/ 1310185 w 7233313"/>
              <a:gd name="connsiteY21" fmla="*/ 136477 h 5322627"/>
              <a:gd name="connsiteX22" fmla="*/ 1433015 w 7233313"/>
              <a:gd name="connsiteY22" fmla="*/ 136477 h 5322627"/>
              <a:gd name="connsiteX23" fmla="*/ 1460310 w 7233313"/>
              <a:gd name="connsiteY23" fmla="*/ 177421 h 5322627"/>
              <a:gd name="connsiteX24" fmla="*/ 1542197 w 7233313"/>
              <a:gd name="connsiteY24" fmla="*/ 245659 h 5322627"/>
              <a:gd name="connsiteX25" fmla="*/ 1815152 w 7233313"/>
              <a:gd name="connsiteY25" fmla="*/ 232012 h 5322627"/>
              <a:gd name="connsiteX26" fmla="*/ 1897039 w 7233313"/>
              <a:gd name="connsiteY26" fmla="*/ 204716 h 5322627"/>
              <a:gd name="connsiteX27" fmla="*/ 2129051 w 7233313"/>
              <a:gd name="connsiteY27" fmla="*/ 218364 h 5322627"/>
              <a:gd name="connsiteX28" fmla="*/ 2238233 w 7233313"/>
              <a:gd name="connsiteY28" fmla="*/ 218364 h 5322627"/>
              <a:gd name="connsiteX29" fmla="*/ 2279176 w 7233313"/>
              <a:gd name="connsiteY29" fmla="*/ 191068 h 5322627"/>
              <a:gd name="connsiteX30" fmla="*/ 2306471 w 7233313"/>
              <a:gd name="connsiteY30" fmla="*/ 150125 h 5322627"/>
              <a:gd name="connsiteX31" fmla="*/ 2347415 w 7233313"/>
              <a:gd name="connsiteY31" fmla="*/ 95534 h 5322627"/>
              <a:gd name="connsiteX32" fmla="*/ 2388358 w 7233313"/>
              <a:gd name="connsiteY32" fmla="*/ 13647 h 5322627"/>
              <a:gd name="connsiteX33" fmla="*/ 2429301 w 7233313"/>
              <a:gd name="connsiteY33" fmla="*/ 0 h 5322627"/>
              <a:gd name="connsiteX34" fmla="*/ 2470245 w 7233313"/>
              <a:gd name="connsiteY34" fmla="*/ 68238 h 5322627"/>
              <a:gd name="connsiteX35" fmla="*/ 2511188 w 7233313"/>
              <a:gd name="connsiteY35" fmla="*/ 150125 h 5322627"/>
              <a:gd name="connsiteX36" fmla="*/ 2524836 w 7233313"/>
              <a:gd name="connsiteY36" fmla="*/ 272955 h 5322627"/>
              <a:gd name="connsiteX37" fmla="*/ 2565779 w 7233313"/>
              <a:gd name="connsiteY37" fmla="*/ 259307 h 5322627"/>
              <a:gd name="connsiteX38" fmla="*/ 2593074 w 7233313"/>
              <a:gd name="connsiteY38" fmla="*/ 204716 h 5322627"/>
              <a:gd name="connsiteX39" fmla="*/ 2688609 w 7233313"/>
              <a:gd name="connsiteY39" fmla="*/ 163773 h 5322627"/>
              <a:gd name="connsiteX40" fmla="*/ 2838734 w 7233313"/>
              <a:gd name="connsiteY40" fmla="*/ 191068 h 5322627"/>
              <a:gd name="connsiteX41" fmla="*/ 2879677 w 7233313"/>
              <a:gd name="connsiteY41" fmla="*/ 272955 h 5322627"/>
              <a:gd name="connsiteX42" fmla="*/ 2906973 w 7233313"/>
              <a:gd name="connsiteY42" fmla="*/ 382137 h 5322627"/>
              <a:gd name="connsiteX43" fmla="*/ 2961564 w 7233313"/>
              <a:gd name="connsiteY43" fmla="*/ 368489 h 5322627"/>
              <a:gd name="connsiteX44" fmla="*/ 3111689 w 7233313"/>
              <a:gd name="connsiteY44" fmla="*/ 272955 h 5322627"/>
              <a:gd name="connsiteX45" fmla="*/ 3152633 w 7233313"/>
              <a:gd name="connsiteY45" fmla="*/ 232012 h 5322627"/>
              <a:gd name="connsiteX46" fmla="*/ 3220871 w 7233313"/>
              <a:gd name="connsiteY46" fmla="*/ 177421 h 5322627"/>
              <a:gd name="connsiteX47" fmla="*/ 3261815 w 7233313"/>
              <a:gd name="connsiteY47" fmla="*/ 136477 h 5322627"/>
              <a:gd name="connsiteX48" fmla="*/ 3302758 w 7233313"/>
              <a:gd name="connsiteY48" fmla="*/ 109182 h 5322627"/>
              <a:gd name="connsiteX49" fmla="*/ 3411940 w 7233313"/>
              <a:gd name="connsiteY49" fmla="*/ 81886 h 5322627"/>
              <a:gd name="connsiteX50" fmla="*/ 3493827 w 7233313"/>
              <a:gd name="connsiteY50" fmla="*/ 95534 h 5322627"/>
              <a:gd name="connsiteX51" fmla="*/ 3534770 w 7233313"/>
              <a:gd name="connsiteY51" fmla="*/ 109182 h 5322627"/>
              <a:gd name="connsiteX52" fmla="*/ 3630304 w 7233313"/>
              <a:gd name="connsiteY52" fmla="*/ 232012 h 5322627"/>
              <a:gd name="connsiteX53" fmla="*/ 3671248 w 7233313"/>
              <a:gd name="connsiteY53" fmla="*/ 245659 h 5322627"/>
              <a:gd name="connsiteX54" fmla="*/ 3753134 w 7233313"/>
              <a:gd name="connsiteY54" fmla="*/ 232012 h 5322627"/>
              <a:gd name="connsiteX55" fmla="*/ 3794077 w 7233313"/>
              <a:gd name="connsiteY55" fmla="*/ 218364 h 5322627"/>
              <a:gd name="connsiteX56" fmla="*/ 3835021 w 7233313"/>
              <a:gd name="connsiteY56" fmla="*/ 232012 h 5322627"/>
              <a:gd name="connsiteX57" fmla="*/ 3889612 w 7233313"/>
              <a:gd name="connsiteY57" fmla="*/ 245659 h 5322627"/>
              <a:gd name="connsiteX58" fmla="*/ 4053385 w 7233313"/>
              <a:gd name="connsiteY58" fmla="*/ 259307 h 5322627"/>
              <a:gd name="connsiteX59" fmla="*/ 4135271 w 7233313"/>
              <a:gd name="connsiteY59" fmla="*/ 245659 h 5322627"/>
              <a:gd name="connsiteX60" fmla="*/ 4162567 w 7233313"/>
              <a:gd name="connsiteY60" fmla="*/ 163773 h 5322627"/>
              <a:gd name="connsiteX61" fmla="*/ 4203510 w 7233313"/>
              <a:gd name="connsiteY61" fmla="*/ 150125 h 5322627"/>
              <a:gd name="connsiteX62" fmla="*/ 4258101 w 7233313"/>
              <a:gd name="connsiteY62" fmla="*/ 163773 h 5322627"/>
              <a:gd name="connsiteX63" fmla="*/ 4339988 w 7233313"/>
              <a:gd name="connsiteY63" fmla="*/ 204716 h 5322627"/>
              <a:gd name="connsiteX64" fmla="*/ 4558352 w 7233313"/>
              <a:gd name="connsiteY64" fmla="*/ 218364 h 5322627"/>
              <a:gd name="connsiteX65" fmla="*/ 4653886 w 7233313"/>
              <a:gd name="connsiteY65" fmla="*/ 245659 h 5322627"/>
              <a:gd name="connsiteX66" fmla="*/ 4776716 w 7233313"/>
              <a:gd name="connsiteY66" fmla="*/ 150125 h 5322627"/>
              <a:gd name="connsiteX67" fmla="*/ 5281683 w 7233313"/>
              <a:gd name="connsiteY67" fmla="*/ 163773 h 5322627"/>
              <a:gd name="connsiteX68" fmla="*/ 5363570 w 7233313"/>
              <a:gd name="connsiteY68" fmla="*/ 150125 h 5322627"/>
              <a:gd name="connsiteX69" fmla="*/ 5404513 w 7233313"/>
              <a:gd name="connsiteY69" fmla="*/ 122830 h 5322627"/>
              <a:gd name="connsiteX70" fmla="*/ 5486400 w 7233313"/>
              <a:gd name="connsiteY70" fmla="*/ 136477 h 5322627"/>
              <a:gd name="connsiteX71" fmla="*/ 5527343 w 7233313"/>
              <a:gd name="connsiteY71" fmla="*/ 122830 h 5322627"/>
              <a:gd name="connsiteX72" fmla="*/ 5581934 w 7233313"/>
              <a:gd name="connsiteY72" fmla="*/ 136477 h 5322627"/>
              <a:gd name="connsiteX73" fmla="*/ 5677468 w 7233313"/>
              <a:gd name="connsiteY73" fmla="*/ 163773 h 5322627"/>
              <a:gd name="connsiteX74" fmla="*/ 5854889 w 7233313"/>
              <a:gd name="connsiteY74" fmla="*/ 150125 h 5322627"/>
              <a:gd name="connsiteX75" fmla="*/ 5895833 w 7233313"/>
              <a:gd name="connsiteY75" fmla="*/ 122830 h 5322627"/>
              <a:gd name="connsiteX76" fmla="*/ 5936776 w 7233313"/>
              <a:gd name="connsiteY76" fmla="*/ 109182 h 5322627"/>
              <a:gd name="connsiteX77" fmla="*/ 6032310 w 7233313"/>
              <a:gd name="connsiteY77" fmla="*/ 163773 h 5322627"/>
              <a:gd name="connsiteX78" fmla="*/ 6073254 w 7233313"/>
              <a:gd name="connsiteY78" fmla="*/ 177421 h 5322627"/>
              <a:gd name="connsiteX79" fmla="*/ 6182436 w 7233313"/>
              <a:gd name="connsiteY79" fmla="*/ 191068 h 5322627"/>
              <a:gd name="connsiteX80" fmla="*/ 6196083 w 7233313"/>
              <a:gd name="connsiteY80" fmla="*/ 232012 h 5322627"/>
              <a:gd name="connsiteX81" fmla="*/ 6209731 w 7233313"/>
              <a:gd name="connsiteY81" fmla="*/ 286603 h 5322627"/>
              <a:gd name="connsiteX82" fmla="*/ 6250674 w 7233313"/>
              <a:gd name="connsiteY82" fmla="*/ 272955 h 5322627"/>
              <a:gd name="connsiteX83" fmla="*/ 6305265 w 7233313"/>
              <a:gd name="connsiteY83" fmla="*/ 259307 h 5322627"/>
              <a:gd name="connsiteX84" fmla="*/ 6387152 w 7233313"/>
              <a:gd name="connsiteY84" fmla="*/ 204716 h 5322627"/>
              <a:gd name="connsiteX85" fmla="*/ 6496334 w 7233313"/>
              <a:gd name="connsiteY85" fmla="*/ 177421 h 5322627"/>
              <a:gd name="connsiteX86" fmla="*/ 6564573 w 7233313"/>
              <a:gd name="connsiteY86" fmla="*/ 191068 h 5322627"/>
              <a:gd name="connsiteX87" fmla="*/ 6632812 w 7233313"/>
              <a:gd name="connsiteY87" fmla="*/ 204716 h 5322627"/>
              <a:gd name="connsiteX88" fmla="*/ 6701051 w 7233313"/>
              <a:gd name="connsiteY88" fmla="*/ 272955 h 5322627"/>
              <a:gd name="connsiteX89" fmla="*/ 6741994 w 7233313"/>
              <a:gd name="connsiteY89" fmla="*/ 300250 h 5322627"/>
              <a:gd name="connsiteX90" fmla="*/ 6782937 w 7233313"/>
              <a:gd name="connsiteY90" fmla="*/ 272955 h 5322627"/>
              <a:gd name="connsiteX91" fmla="*/ 6851176 w 7233313"/>
              <a:gd name="connsiteY91" fmla="*/ 191068 h 5322627"/>
              <a:gd name="connsiteX92" fmla="*/ 6892119 w 7233313"/>
              <a:gd name="connsiteY92" fmla="*/ 177421 h 5322627"/>
              <a:gd name="connsiteX93" fmla="*/ 6946710 w 7233313"/>
              <a:gd name="connsiteY93" fmla="*/ 191068 h 5322627"/>
              <a:gd name="connsiteX94" fmla="*/ 6987654 w 7233313"/>
              <a:gd name="connsiteY94" fmla="*/ 232012 h 5322627"/>
              <a:gd name="connsiteX95" fmla="*/ 7069540 w 7233313"/>
              <a:gd name="connsiteY95" fmla="*/ 272955 h 5322627"/>
              <a:gd name="connsiteX96" fmla="*/ 7206018 w 7233313"/>
              <a:gd name="connsiteY96" fmla="*/ 259307 h 5322627"/>
              <a:gd name="connsiteX97" fmla="*/ 7124131 w 7233313"/>
              <a:gd name="connsiteY97" fmla="*/ 177421 h 5322627"/>
              <a:gd name="connsiteX98" fmla="*/ 7069540 w 7233313"/>
              <a:gd name="connsiteY98" fmla="*/ 191068 h 5322627"/>
              <a:gd name="connsiteX99" fmla="*/ 6987654 w 7233313"/>
              <a:gd name="connsiteY99" fmla="*/ 245659 h 5322627"/>
              <a:gd name="connsiteX100" fmla="*/ 6960358 w 7233313"/>
              <a:gd name="connsiteY100" fmla="*/ 300250 h 5322627"/>
              <a:gd name="connsiteX101" fmla="*/ 7028597 w 7233313"/>
              <a:gd name="connsiteY101" fmla="*/ 518615 h 5322627"/>
              <a:gd name="connsiteX102" fmla="*/ 7055892 w 7233313"/>
              <a:gd name="connsiteY102" fmla="*/ 559558 h 5322627"/>
              <a:gd name="connsiteX103" fmla="*/ 7096836 w 7233313"/>
              <a:gd name="connsiteY103" fmla="*/ 573206 h 5322627"/>
              <a:gd name="connsiteX104" fmla="*/ 7151427 w 7233313"/>
              <a:gd name="connsiteY104" fmla="*/ 600501 h 5322627"/>
              <a:gd name="connsiteX105" fmla="*/ 7110483 w 7233313"/>
              <a:gd name="connsiteY105" fmla="*/ 641444 h 5322627"/>
              <a:gd name="connsiteX106" fmla="*/ 7083188 w 7233313"/>
              <a:gd name="connsiteY106" fmla="*/ 682388 h 5322627"/>
              <a:gd name="connsiteX107" fmla="*/ 7028597 w 7233313"/>
              <a:gd name="connsiteY107" fmla="*/ 709683 h 5322627"/>
              <a:gd name="connsiteX108" fmla="*/ 7042245 w 7233313"/>
              <a:gd name="connsiteY108" fmla="*/ 750627 h 5322627"/>
              <a:gd name="connsiteX109" fmla="*/ 7124131 w 7233313"/>
              <a:gd name="connsiteY109" fmla="*/ 791570 h 5322627"/>
              <a:gd name="connsiteX110" fmla="*/ 7055892 w 7233313"/>
              <a:gd name="connsiteY110" fmla="*/ 955343 h 5322627"/>
              <a:gd name="connsiteX111" fmla="*/ 7014949 w 7233313"/>
              <a:gd name="connsiteY111" fmla="*/ 1037230 h 5322627"/>
              <a:gd name="connsiteX112" fmla="*/ 7055892 w 7233313"/>
              <a:gd name="connsiteY112" fmla="*/ 1064525 h 5322627"/>
              <a:gd name="connsiteX113" fmla="*/ 7069540 w 7233313"/>
              <a:gd name="connsiteY113" fmla="*/ 1228298 h 5322627"/>
              <a:gd name="connsiteX114" fmla="*/ 7110483 w 7233313"/>
              <a:gd name="connsiteY114" fmla="*/ 1446662 h 5322627"/>
              <a:gd name="connsiteX115" fmla="*/ 7151427 w 7233313"/>
              <a:gd name="connsiteY115" fmla="*/ 1473958 h 5322627"/>
              <a:gd name="connsiteX116" fmla="*/ 7192370 w 7233313"/>
              <a:gd name="connsiteY116" fmla="*/ 1487606 h 5322627"/>
              <a:gd name="connsiteX117" fmla="*/ 7083188 w 7233313"/>
              <a:gd name="connsiteY117" fmla="*/ 1501253 h 5322627"/>
              <a:gd name="connsiteX118" fmla="*/ 7055892 w 7233313"/>
              <a:gd name="connsiteY118" fmla="*/ 1555844 h 5322627"/>
              <a:gd name="connsiteX119" fmla="*/ 7028597 w 7233313"/>
              <a:gd name="connsiteY119" fmla="*/ 1637731 h 5322627"/>
              <a:gd name="connsiteX120" fmla="*/ 7069540 w 7233313"/>
              <a:gd name="connsiteY120" fmla="*/ 1842447 h 5322627"/>
              <a:gd name="connsiteX121" fmla="*/ 7110483 w 7233313"/>
              <a:gd name="connsiteY121" fmla="*/ 1869743 h 5322627"/>
              <a:gd name="connsiteX122" fmla="*/ 7069540 w 7233313"/>
              <a:gd name="connsiteY122" fmla="*/ 1897038 h 5322627"/>
              <a:gd name="connsiteX123" fmla="*/ 7055892 w 7233313"/>
              <a:gd name="connsiteY123" fmla="*/ 1951630 h 5322627"/>
              <a:gd name="connsiteX124" fmla="*/ 7042245 w 7233313"/>
              <a:gd name="connsiteY124" fmla="*/ 2047164 h 5322627"/>
              <a:gd name="connsiteX125" fmla="*/ 7069540 w 7233313"/>
              <a:gd name="connsiteY125" fmla="*/ 2361062 h 5322627"/>
              <a:gd name="connsiteX126" fmla="*/ 7083188 w 7233313"/>
              <a:gd name="connsiteY126" fmla="*/ 2415653 h 5322627"/>
              <a:gd name="connsiteX127" fmla="*/ 7165074 w 7233313"/>
              <a:gd name="connsiteY127" fmla="*/ 2442949 h 5322627"/>
              <a:gd name="connsiteX128" fmla="*/ 7069540 w 7233313"/>
              <a:gd name="connsiteY128" fmla="*/ 2483892 h 5322627"/>
              <a:gd name="connsiteX129" fmla="*/ 7042245 w 7233313"/>
              <a:gd name="connsiteY129" fmla="*/ 2524836 h 5322627"/>
              <a:gd name="connsiteX130" fmla="*/ 7055892 w 7233313"/>
              <a:gd name="connsiteY130" fmla="*/ 2674961 h 5322627"/>
              <a:gd name="connsiteX131" fmla="*/ 7055892 w 7233313"/>
              <a:gd name="connsiteY131" fmla="*/ 2866030 h 5322627"/>
              <a:gd name="connsiteX132" fmla="*/ 7014949 w 7233313"/>
              <a:gd name="connsiteY132" fmla="*/ 2879677 h 5322627"/>
              <a:gd name="connsiteX133" fmla="*/ 6987654 w 7233313"/>
              <a:gd name="connsiteY133" fmla="*/ 2961564 h 5322627"/>
              <a:gd name="connsiteX134" fmla="*/ 6974006 w 7233313"/>
              <a:gd name="connsiteY134" fmla="*/ 3002507 h 5322627"/>
              <a:gd name="connsiteX135" fmla="*/ 6987654 w 7233313"/>
              <a:gd name="connsiteY135" fmla="*/ 3207224 h 5322627"/>
              <a:gd name="connsiteX136" fmla="*/ 7137779 w 7233313"/>
              <a:gd name="connsiteY136" fmla="*/ 3289110 h 5322627"/>
              <a:gd name="connsiteX137" fmla="*/ 7192370 w 7233313"/>
              <a:gd name="connsiteY137" fmla="*/ 3302758 h 5322627"/>
              <a:gd name="connsiteX138" fmla="*/ 7233313 w 7233313"/>
              <a:gd name="connsiteY138" fmla="*/ 3316406 h 5322627"/>
              <a:gd name="connsiteX139" fmla="*/ 7137779 w 7233313"/>
              <a:gd name="connsiteY139" fmla="*/ 3411940 h 5322627"/>
              <a:gd name="connsiteX140" fmla="*/ 7096836 w 7233313"/>
              <a:gd name="connsiteY140" fmla="*/ 3439236 h 5322627"/>
              <a:gd name="connsiteX141" fmla="*/ 7042245 w 7233313"/>
              <a:gd name="connsiteY141" fmla="*/ 3534770 h 5322627"/>
              <a:gd name="connsiteX142" fmla="*/ 7014949 w 7233313"/>
              <a:gd name="connsiteY142" fmla="*/ 3603009 h 5322627"/>
              <a:gd name="connsiteX143" fmla="*/ 6946710 w 7233313"/>
              <a:gd name="connsiteY143" fmla="*/ 3684895 h 5322627"/>
              <a:gd name="connsiteX144" fmla="*/ 6933063 w 7233313"/>
              <a:gd name="connsiteY144" fmla="*/ 3725838 h 5322627"/>
              <a:gd name="connsiteX145" fmla="*/ 7014949 w 7233313"/>
              <a:gd name="connsiteY145" fmla="*/ 3821373 h 5322627"/>
              <a:gd name="connsiteX146" fmla="*/ 7137779 w 7233313"/>
              <a:gd name="connsiteY146" fmla="*/ 3835021 h 5322627"/>
              <a:gd name="connsiteX147" fmla="*/ 7124131 w 7233313"/>
              <a:gd name="connsiteY147" fmla="*/ 3875964 h 5322627"/>
              <a:gd name="connsiteX148" fmla="*/ 7110483 w 7233313"/>
              <a:gd name="connsiteY148" fmla="*/ 3957850 h 5322627"/>
              <a:gd name="connsiteX149" fmla="*/ 7083188 w 7233313"/>
              <a:gd name="connsiteY149" fmla="*/ 4012441 h 5322627"/>
              <a:gd name="connsiteX150" fmla="*/ 7055892 w 7233313"/>
              <a:gd name="connsiteY150" fmla="*/ 4162567 h 5322627"/>
              <a:gd name="connsiteX151" fmla="*/ 7069540 w 7233313"/>
              <a:gd name="connsiteY151" fmla="*/ 4490113 h 5322627"/>
              <a:gd name="connsiteX152" fmla="*/ 7083188 w 7233313"/>
              <a:gd name="connsiteY152" fmla="*/ 4572000 h 5322627"/>
              <a:gd name="connsiteX153" fmla="*/ 7178722 w 7233313"/>
              <a:gd name="connsiteY153" fmla="*/ 4612943 h 5322627"/>
              <a:gd name="connsiteX154" fmla="*/ 7137779 w 7233313"/>
              <a:gd name="connsiteY154" fmla="*/ 4640238 h 5322627"/>
              <a:gd name="connsiteX155" fmla="*/ 7069540 w 7233313"/>
              <a:gd name="connsiteY155" fmla="*/ 4667534 h 5322627"/>
              <a:gd name="connsiteX156" fmla="*/ 7042245 w 7233313"/>
              <a:gd name="connsiteY156" fmla="*/ 4776716 h 5322627"/>
              <a:gd name="connsiteX157" fmla="*/ 7055892 w 7233313"/>
              <a:gd name="connsiteY157" fmla="*/ 4940489 h 5322627"/>
              <a:gd name="connsiteX158" fmla="*/ 7110483 w 7233313"/>
              <a:gd name="connsiteY158" fmla="*/ 5063319 h 5322627"/>
              <a:gd name="connsiteX159" fmla="*/ 7124131 w 7233313"/>
              <a:gd name="connsiteY159" fmla="*/ 5104262 h 5322627"/>
              <a:gd name="connsiteX160" fmla="*/ 7110483 w 7233313"/>
              <a:gd name="connsiteY160" fmla="*/ 4981433 h 5322627"/>
              <a:gd name="connsiteX161" fmla="*/ 7028597 w 7233313"/>
              <a:gd name="connsiteY161" fmla="*/ 4954137 h 5322627"/>
              <a:gd name="connsiteX162" fmla="*/ 6987654 w 7233313"/>
              <a:gd name="connsiteY162" fmla="*/ 4940489 h 5322627"/>
              <a:gd name="connsiteX163" fmla="*/ 6933063 w 7233313"/>
              <a:gd name="connsiteY163" fmla="*/ 4954137 h 5322627"/>
              <a:gd name="connsiteX164" fmla="*/ 6905767 w 7233313"/>
              <a:gd name="connsiteY164" fmla="*/ 4995080 h 5322627"/>
              <a:gd name="connsiteX165" fmla="*/ 6864824 w 7233313"/>
              <a:gd name="connsiteY165" fmla="*/ 5076967 h 5322627"/>
              <a:gd name="connsiteX166" fmla="*/ 6823880 w 7233313"/>
              <a:gd name="connsiteY166" fmla="*/ 5090615 h 5322627"/>
              <a:gd name="connsiteX167" fmla="*/ 6782937 w 7233313"/>
              <a:gd name="connsiteY167" fmla="*/ 5117910 h 5322627"/>
              <a:gd name="connsiteX168" fmla="*/ 6673755 w 7233313"/>
              <a:gd name="connsiteY168" fmla="*/ 5104262 h 5322627"/>
              <a:gd name="connsiteX169" fmla="*/ 6632812 w 7233313"/>
              <a:gd name="connsiteY169" fmla="*/ 5090615 h 5322627"/>
              <a:gd name="connsiteX170" fmla="*/ 6496334 w 7233313"/>
              <a:gd name="connsiteY170" fmla="*/ 5076967 h 5322627"/>
              <a:gd name="connsiteX171" fmla="*/ 6387152 w 7233313"/>
              <a:gd name="connsiteY171" fmla="*/ 5049671 h 5322627"/>
              <a:gd name="connsiteX172" fmla="*/ 6305265 w 7233313"/>
              <a:gd name="connsiteY172" fmla="*/ 5022376 h 5322627"/>
              <a:gd name="connsiteX173" fmla="*/ 6223379 w 7233313"/>
              <a:gd name="connsiteY173" fmla="*/ 5036024 h 5322627"/>
              <a:gd name="connsiteX174" fmla="*/ 6196083 w 7233313"/>
              <a:gd name="connsiteY174" fmla="*/ 5076967 h 5322627"/>
              <a:gd name="connsiteX175" fmla="*/ 6155140 w 7233313"/>
              <a:gd name="connsiteY175" fmla="*/ 5104262 h 5322627"/>
              <a:gd name="connsiteX176" fmla="*/ 6114197 w 7233313"/>
              <a:gd name="connsiteY176" fmla="*/ 5199797 h 5322627"/>
              <a:gd name="connsiteX177" fmla="*/ 6032310 w 7233313"/>
              <a:gd name="connsiteY177" fmla="*/ 5186149 h 5322627"/>
              <a:gd name="connsiteX178" fmla="*/ 5991367 w 7233313"/>
              <a:gd name="connsiteY178" fmla="*/ 5145206 h 5322627"/>
              <a:gd name="connsiteX179" fmla="*/ 5950424 w 7233313"/>
              <a:gd name="connsiteY179" fmla="*/ 5117910 h 5322627"/>
              <a:gd name="connsiteX180" fmla="*/ 5841242 w 7233313"/>
              <a:gd name="connsiteY180" fmla="*/ 5022376 h 5322627"/>
              <a:gd name="connsiteX181" fmla="*/ 5650173 w 7233313"/>
              <a:gd name="connsiteY181" fmla="*/ 5036024 h 5322627"/>
              <a:gd name="connsiteX182" fmla="*/ 5609230 w 7233313"/>
              <a:gd name="connsiteY182" fmla="*/ 5049671 h 5322627"/>
              <a:gd name="connsiteX183" fmla="*/ 5527343 w 7233313"/>
              <a:gd name="connsiteY183" fmla="*/ 5104262 h 5322627"/>
              <a:gd name="connsiteX184" fmla="*/ 5363570 w 7233313"/>
              <a:gd name="connsiteY184" fmla="*/ 5131558 h 5322627"/>
              <a:gd name="connsiteX185" fmla="*/ 5322627 w 7233313"/>
              <a:gd name="connsiteY185" fmla="*/ 5063319 h 5322627"/>
              <a:gd name="connsiteX186" fmla="*/ 5227092 w 7233313"/>
              <a:gd name="connsiteY186" fmla="*/ 5008728 h 5322627"/>
              <a:gd name="connsiteX187" fmla="*/ 5186149 w 7233313"/>
              <a:gd name="connsiteY187" fmla="*/ 4981433 h 5322627"/>
              <a:gd name="connsiteX188" fmla="*/ 5076967 w 7233313"/>
              <a:gd name="connsiteY188" fmla="*/ 4995080 h 5322627"/>
              <a:gd name="connsiteX189" fmla="*/ 5022376 w 7233313"/>
              <a:gd name="connsiteY189" fmla="*/ 5090615 h 5322627"/>
              <a:gd name="connsiteX190" fmla="*/ 4981433 w 7233313"/>
              <a:gd name="connsiteY190" fmla="*/ 5131558 h 5322627"/>
              <a:gd name="connsiteX191" fmla="*/ 4899546 w 7233313"/>
              <a:gd name="connsiteY191" fmla="*/ 5158853 h 5322627"/>
              <a:gd name="connsiteX192" fmla="*/ 4790364 w 7233313"/>
              <a:gd name="connsiteY192" fmla="*/ 5186149 h 5322627"/>
              <a:gd name="connsiteX193" fmla="*/ 4722125 w 7233313"/>
              <a:gd name="connsiteY193" fmla="*/ 5131558 h 5322627"/>
              <a:gd name="connsiteX194" fmla="*/ 4626591 w 7233313"/>
              <a:gd name="connsiteY194" fmla="*/ 5090615 h 5322627"/>
              <a:gd name="connsiteX195" fmla="*/ 4230806 w 7233313"/>
              <a:gd name="connsiteY195" fmla="*/ 5049671 h 5322627"/>
              <a:gd name="connsiteX196" fmla="*/ 4162567 w 7233313"/>
              <a:gd name="connsiteY196" fmla="*/ 5063319 h 5322627"/>
              <a:gd name="connsiteX197" fmla="*/ 4107976 w 7233313"/>
              <a:gd name="connsiteY197" fmla="*/ 5117910 h 5322627"/>
              <a:gd name="connsiteX198" fmla="*/ 4067033 w 7233313"/>
              <a:gd name="connsiteY198" fmla="*/ 5145206 h 5322627"/>
              <a:gd name="connsiteX199" fmla="*/ 3998794 w 7233313"/>
              <a:gd name="connsiteY199" fmla="*/ 5199797 h 5322627"/>
              <a:gd name="connsiteX200" fmla="*/ 3957851 w 7233313"/>
              <a:gd name="connsiteY200" fmla="*/ 5186149 h 5322627"/>
              <a:gd name="connsiteX201" fmla="*/ 3875964 w 7233313"/>
              <a:gd name="connsiteY201" fmla="*/ 5117910 h 5322627"/>
              <a:gd name="connsiteX202" fmla="*/ 3835021 w 7233313"/>
              <a:gd name="connsiteY202" fmla="*/ 5104262 h 5322627"/>
              <a:gd name="connsiteX203" fmla="*/ 3807725 w 7233313"/>
              <a:gd name="connsiteY203" fmla="*/ 5063319 h 5322627"/>
              <a:gd name="connsiteX204" fmla="*/ 3725839 w 7233313"/>
              <a:gd name="connsiteY204" fmla="*/ 5036024 h 5322627"/>
              <a:gd name="connsiteX205" fmla="*/ 3575713 w 7233313"/>
              <a:gd name="connsiteY205" fmla="*/ 5076967 h 5322627"/>
              <a:gd name="connsiteX206" fmla="*/ 3534770 w 7233313"/>
              <a:gd name="connsiteY206" fmla="*/ 5090615 h 5322627"/>
              <a:gd name="connsiteX207" fmla="*/ 3480179 w 7233313"/>
              <a:gd name="connsiteY207" fmla="*/ 5076967 h 5322627"/>
              <a:gd name="connsiteX208" fmla="*/ 3398292 w 7233313"/>
              <a:gd name="connsiteY208" fmla="*/ 5049671 h 5322627"/>
              <a:gd name="connsiteX209" fmla="*/ 3275463 w 7233313"/>
              <a:gd name="connsiteY209" fmla="*/ 5063319 h 5322627"/>
              <a:gd name="connsiteX210" fmla="*/ 3234519 w 7233313"/>
              <a:gd name="connsiteY210" fmla="*/ 5090615 h 5322627"/>
              <a:gd name="connsiteX211" fmla="*/ 3138985 w 7233313"/>
              <a:gd name="connsiteY211" fmla="*/ 5172501 h 5322627"/>
              <a:gd name="connsiteX212" fmla="*/ 3057098 w 7233313"/>
              <a:gd name="connsiteY212" fmla="*/ 5090615 h 5322627"/>
              <a:gd name="connsiteX213" fmla="*/ 2988860 w 7233313"/>
              <a:gd name="connsiteY213" fmla="*/ 4954137 h 5322627"/>
              <a:gd name="connsiteX214" fmla="*/ 2934268 w 7233313"/>
              <a:gd name="connsiteY214" fmla="*/ 4926841 h 5322627"/>
              <a:gd name="connsiteX215" fmla="*/ 2893325 w 7233313"/>
              <a:gd name="connsiteY215" fmla="*/ 4899546 h 5322627"/>
              <a:gd name="connsiteX216" fmla="*/ 2852382 w 7233313"/>
              <a:gd name="connsiteY216" fmla="*/ 4885898 h 5322627"/>
              <a:gd name="connsiteX217" fmla="*/ 2797791 w 7233313"/>
              <a:gd name="connsiteY217" fmla="*/ 4954137 h 5322627"/>
              <a:gd name="connsiteX218" fmla="*/ 2756848 w 7233313"/>
              <a:gd name="connsiteY218" fmla="*/ 5008728 h 5322627"/>
              <a:gd name="connsiteX219" fmla="*/ 2661313 w 7233313"/>
              <a:gd name="connsiteY219" fmla="*/ 5145206 h 5322627"/>
              <a:gd name="connsiteX220" fmla="*/ 2593074 w 7233313"/>
              <a:gd name="connsiteY220" fmla="*/ 5227092 h 5322627"/>
              <a:gd name="connsiteX221" fmla="*/ 2552131 w 7233313"/>
              <a:gd name="connsiteY221" fmla="*/ 5240740 h 5322627"/>
              <a:gd name="connsiteX222" fmla="*/ 2511188 w 7233313"/>
              <a:gd name="connsiteY222" fmla="*/ 5281683 h 5322627"/>
              <a:gd name="connsiteX223" fmla="*/ 2415654 w 7233313"/>
              <a:gd name="connsiteY223" fmla="*/ 5322627 h 5322627"/>
              <a:gd name="connsiteX224" fmla="*/ 2333767 w 7233313"/>
              <a:gd name="connsiteY224" fmla="*/ 5240740 h 5322627"/>
              <a:gd name="connsiteX225" fmla="*/ 2251880 w 7233313"/>
              <a:gd name="connsiteY225" fmla="*/ 5172501 h 5322627"/>
              <a:gd name="connsiteX226" fmla="*/ 2238233 w 7233313"/>
              <a:gd name="connsiteY226" fmla="*/ 5131558 h 5322627"/>
              <a:gd name="connsiteX227" fmla="*/ 2224585 w 7233313"/>
              <a:gd name="connsiteY227" fmla="*/ 5063319 h 5322627"/>
              <a:gd name="connsiteX228" fmla="*/ 2169994 w 7233313"/>
              <a:gd name="connsiteY228" fmla="*/ 5049671 h 5322627"/>
              <a:gd name="connsiteX229" fmla="*/ 2101755 w 7233313"/>
              <a:gd name="connsiteY229" fmla="*/ 5022376 h 5322627"/>
              <a:gd name="connsiteX230" fmla="*/ 1910686 w 7233313"/>
              <a:gd name="connsiteY230" fmla="*/ 5036024 h 5322627"/>
              <a:gd name="connsiteX231" fmla="*/ 1828800 w 7233313"/>
              <a:gd name="connsiteY231" fmla="*/ 5063319 h 5322627"/>
              <a:gd name="connsiteX232" fmla="*/ 1733265 w 7233313"/>
              <a:gd name="connsiteY232" fmla="*/ 5131558 h 5322627"/>
              <a:gd name="connsiteX233" fmla="*/ 1637731 w 7233313"/>
              <a:gd name="connsiteY233" fmla="*/ 5104262 h 5322627"/>
              <a:gd name="connsiteX234" fmla="*/ 1460310 w 7233313"/>
              <a:gd name="connsiteY234" fmla="*/ 5076967 h 5322627"/>
              <a:gd name="connsiteX235" fmla="*/ 1378424 w 7233313"/>
              <a:gd name="connsiteY235" fmla="*/ 5036024 h 5322627"/>
              <a:gd name="connsiteX236" fmla="*/ 1337480 w 7233313"/>
              <a:gd name="connsiteY236" fmla="*/ 5022376 h 5322627"/>
              <a:gd name="connsiteX237" fmla="*/ 1282889 w 7233313"/>
              <a:gd name="connsiteY237" fmla="*/ 5036024 h 5322627"/>
              <a:gd name="connsiteX238" fmla="*/ 1214651 w 7233313"/>
              <a:gd name="connsiteY238" fmla="*/ 5117910 h 5322627"/>
              <a:gd name="connsiteX239" fmla="*/ 1091821 w 7233313"/>
              <a:gd name="connsiteY239" fmla="*/ 5145206 h 5322627"/>
              <a:gd name="connsiteX240" fmla="*/ 1009934 w 7233313"/>
              <a:gd name="connsiteY240" fmla="*/ 5186149 h 5322627"/>
              <a:gd name="connsiteX241" fmla="*/ 914400 w 7233313"/>
              <a:gd name="connsiteY241" fmla="*/ 5131558 h 5322627"/>
              <a:gd name="connsiteX242" fmla="*/ 805218 w 7233313"/>
              <a:gd name="connsiteY242" fmla="*/ 5104262 h 5322627"/>
              <a:gd name="connsiteX243" fmla="*/ 764274 w 7233313"/>
              <a:gd name="connsiteY243" fmla="*/ 5090615 h 5322627"/>
              <a:gd name="connsiteX244" fmla="*/ 682388 w 7233313"/>
              <a:gd name="connsiteY244" fmla="*/ 5049671 h 5322627"/>
              <a:gd name="connsiteX245" fmla="*/ 586854 w 7233313"/>
              <a:gd name="connsiteY245" fmla="*/ 5076967 h 5322627"/>
              <a:gd name="connsiteX246" fmla="*/ 545910 w 7233313"/>
              <a:gd name="connsiteY246" fmla="*/ 5104262 h 5322627"/>
              <a:gd name="connsiteX247" fmla="*/ 464024 w 7233313"/>
              <a:gd name="connsiteY247" fmla="*/ 5131558 h 5322627"/>
              <a:gd name="connsiteX248" fmla="*/ 368489 w 7233313"/>
              <a:gd name="connsiteY248" fmla="*/ 5104262 h 5322627"/>
              <a:gd name="connsiteX249" fmla="*/ 300251 w 7233313"/>
              <a:gd name="connsiteY249" fmla="*/ 5076967 h 5322627"/>
              <a:gd name="connsiteX250" fmla="*/ 245660 w 7233313"/>
              <a:gd name="connsiteY250" fmla="*/ 5036024 h 5322627"/>
              <a:gd name="connsiteX251" fmla="*/ 218364 w 7233313"/>
              <a:gd name="connsiteY251" fmla="*/ 4995080 h 5322627"/>
              <a:gd name="connsiteX252" fmla="*/ 191068 w 7233313"/>
              <a:gd name="connsiteY252" fmla="*/ 4940489 h 5322627"/>
              <a:gd name="connsiteX253" fmla="*/ 136477 w 7233313"/>
              <a:gd name="connsiteY253" fmla="*/ 4926841 h 5322627"/>
              <a:gd name="connsiteX254" fmla="*/ 27295 w 7233313"/>
              <a:gd name="connsiteY254" fmla="*/ 4954137 h 5322627"/>
              <a:gd name="connsiteX255" fmla="*/ 13648 w 7233313"/>
              <a:gd name="connsiteY255" fmla="*/ 4995080 h 5322627"/>
              <a:gd name="connsiteX256" fmla="*/ 27295 w 7233313"/>
              <a:gd name="connsiteY256" fmla="*/ 5131558 h 5322627"/>
              <a:gd name="connsiteX257" fmla="*/ 81886 w 7233313"/>
              <a:gd name="connsiteY257" fmla="*/ 5090615 h 5322627"/>
              <a:gd name="connsiteX258" fmla="*/ 95534 w 7233313"/>
              <a:gd name="connsiteY258" fmla="*/ 5049671 h 5322627"/>
              <a:gd name="connsiteX259" fmla="*/ 122830 w 7233313"/>
              <a:gd name="connsiteY259" fmla="*/ 5008728 h 5322627"/>
              <a:gd name="connsiteX260" fmla="*/ 122830 w 7233313"/>
              <a:gd name="connsiteY260" fmla="*/ 4790364 h 5322627"/>
              <a:gd name="connsiteX261" fmla="*/ 95534 w 7233313"/>
              <a:gd name="connsiteY261" fmla="*/ 4572000 h 5322627"/>
              <a:gd name="connsiteX262" fmla="*/ 54591 w 7233313"/>
              <a:gd name="connsiteY262" fmla="*/ 4544704 h 5322627"/>
              <a:gd name="connsiteX263" fmla="*/ 27295 w 7233313"/>
              <a:gd name="connsiteY263" fmla="*/ 4490113 h 5322627"/>
              <a:gd name="connsiteX264" fmla="*/ 0 w 7233313"/>
              <a:gd name="connsiteY264" fmla="*/ 4380931 h 5322627"/>
              <a:gd name="connsiteX265" fmla="*/ 40943 w 7233313"/>
              <a:gd name="connsiteY265" fmla="*/ 4203510 h 5322627"/>
              <a:gd name="connsiteX266" fmla="*/ 95534 w 7233313"/>
              <a:gd name="connsiteY266" fmla="*/ 4121624 h 5322627"/>
              <a:gd name="connsiteX267" fmla="*/ 81886 w 7233313"/>
              <a:gd name="connsiteY267" fmla="*/ 3998794 h 5322627"/>
              <a:gd name="connsiteX268" fmla="*/ 13648 w 7233313"/>
              <a:gd name="connsiteY268" fmla="*/ 3916907 h 5322627"/>
              <a:gd name="connsiteX269" fmla="*/ 40943 w 7233313"/>
              <a:gd name="connsiteY269" fmla="*/ 3753134 h 5322627"/>
              <a:gd name="connsiteX270" fmla="*/ 13648 w 7233313"/>
              <a:gd name="connsiteY270" fmla="*/ 3166280 h 5322627"/>
              <a:gd name="connsiteX271" fmla="*/ 0 w 7233313"/>
              <a:gd name="connsiteY271" fmla="*/ 3111689 h 5322627"/>
              <a:gd name="connsiteX272" fmla="*/ 13648 w 7233313"/>
              <a:gd name="connsiteY272" fmla="*/ 2688609 h 5322627"/>
              <a:gd name="connsiteX273" fmla="*/ 27295 w 7233313"/>
              <a:gd name="connsiteY273" fmla="*/ 2593074 h 5322627"/>
              <a:gd name="connsiteX274" fmla="*/ 68239 w 7233313"/>
              <a:gd name="connsiteY274" fmla="*/ 2142698 h 5322627"/>
              <a:gd name="connsiteX275" fmla="*/ 109182 w 7233313"/>
              <a:gd name="connsiteY275" fmla="*/ 2101755 h 5322627"/>
              <a:gd name="connsiteX276" fmla="*/ 122830 w 7233313"/>
              <a:gd name="connsiteY276" fmla="*/ 2047164 h 5322627"/>
              <a:gd name="connsiteX277" fmla="*/ 136477 w 7233313"/>
              <a:gd name="connsiteY277" fmla="*/ 2006221 h 5322627"/>
              <a:gd name="connsiteX278" fmla="*/ 122830 w 7233313"/>
              <a:gd name="connsiteY278" fmla="*/ 1965277 h 5322627"/>
              <a:gd name="connsiteX279" fmla="*/ 40943 w 7233313"/>
              <a:gd name="connsiteY279" fmla="*/ 1897038 h 5322627"/>
              <a:gd name="connsiteX280" fmla="*/ 0 w 7233313"/>
              <a:gd name="connsiteY280" fmla="*/ 1815152 h 5322627"/>
              <a:gd name="connsiteX281" fmla="*/ 27295 w 7233313"/>
              <a:gd name="connsiteY281" fmla="*/ 1651379 h 5322627"/>
              <a:gd name="connsiteX282" fmla="*/ 68239 w 7233313"/>
              <a:gd name="connsiteY282" fmla="*/ 1596788 h 5322627"/>
              <a:gd name="connsiteX283" fmla="*/ 109182 w 7233313"/>
              <a:gd name="connsiteY283" fmla="*/ 1419367 h 5322627"/>
              <a:gd name="connsiteX284" fmla="*/ 95534 w 7233313"/>
              <a:gd name="connsiteY284" fmla="*/ 1282889 h 5322627"/>
              <a:gd name="connsiteX285" fmla="*/ 54591 w 7233313"/>
              <a:gd name="connsiteY285" fmla="*/ 1269241 h 5322627"/>
              <a:gd name="connsiteX286" fmla="*/ 40943 w 7233313"/>
              <a:gd name="connsiteY286" fmla="*/ 1228298 h 5322627"/>
              <a:gd name="connsiteX287" fmla="*/ 54591 w 7233313"/>
              <a:gd name="connsiteY287" fmla="*/ 1064525 h 5322627"/>
              <a:gd name="connsiteX288" fmla="*/ 68239 w 7233313"/>
              <a:gd name="connsiteY288" fmla="*/ 1023582 h 5322627"/>
              <a:gd name="connsiteX289" fmla="*/ 40943 w 7233313"/>
              <a:gd name="connsiteY289" fmla="*/ 846161 h 5322627"/>
              <a:gd name="connsiteX290" fmla="*/ 54591 w 7233313"/>
              <a:gd name="connsiteY290" fmla="*/ 614149 h 5322627"/>
              <a:gd name="connsiteX291" fmla="*/ 68239 w 7233313"/>
              <a:gd name="connsiteY291" fmla="*/ 573206 h 5322627"/>
              <a:gd name="connsiteX292" fmla="*/ 81886 w 7233313"/>
              <a:gd name="connsiteY292" fmla="*/ 464024 h 5322627"/>
              <a:gd name="connsiteX293" fmla="*/ 122830 w 7233313"/>
              <a:gd name="connsiteY293" fmla="*/ 436728 h 5322627"/>
              <a:gd name="connsiteX294" fmla="*/ 150125 w 7233313"/>
              <a:gd name="connsiteY294" fmla="*/ 286603 h 532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</a:cxnLst>
            <a:rect l="l" t="t" r="r" b="b"/>
            <a:pathLst>
              <a:path w="7233313" h="5322627">
                <a:moveTo>
                  <a:pt x="122830" y="218364"/>
                </a:moveTo>
                <a:cubicBezTo>
                  <a:pt x="154675" y="232012"/>
                  <a:pt x="187376" y="243813"/>
                  <a:pt x="218364" y="259307"/>
                </a:cubicBezTo>
                <a:cubicBezTo>
                  <a:pt x="233035" y="266642"/>
                  <a:pt x="247709" y="275005"/>
                  <a:pt x="259307" y="286603"/>
                </a:cubicBezTo>
                <a:cubicBezTo>
                  <a:pt x="270905" y="298201"/>
                  <a:pt x="272362" y="319408"/>
                  <a:pt x="286603" y="327546"/>
                </a:cubicBezTo>
                <a:cubicBezTo>
                  <a:pt x="306744" y="339055"/>
                  <a:pt x="332096" y="336645"/>
                  <a:pt x="354842" y="341194"/>
                </a:cubicBezTo>
                <a:cubicBezTo>
                  <a:pt x="368490" y="350292"/>
                  <a:pt x="379547" y="366169"/>
                  <a:pt x="395785" y="368489"/>
                </a:cubicBezTo>
                <a:cubicBezTo>
                  <a:pt x="414354" y="371142"/>
                  <a:pt x="435729" y="366558"/>
                  <a:pt x="450376" y="354841"/>
                </a:cubicBezTo>
                <a:cubicBezTo>
                  <a:pt x="461610" y="345854"/>
                  <a:pt x="460535" y="327854"/>
                  <a:pt x="464024" y="313898"/>
                </a:cubicBezTo>
                <a:cubicBezTo>
                  <a:pt x="469650" y="291394"/>
                  <a:pt x="472045" y="268163"/>
                  <a:pt x="477671" y="245659"/>
                </a:cubicBezTo>
                <a:cubicBezTo>
                  <a:pt x="481160" y="231703"/>
                  <a:pt x="486770" y="218364"/>
                  <a:pt x="491319" y="204716"/>
                </a:cubicBezTo>
                <a:cubicBezTo>
                  <a:pt x="555009" y="209265"/>
                  <a:pt x="618973" y="210903"/>
                  <a:pt x="682388" y="218364"/>
                </a:cubicBezTo>
                <a:cubicBezTo>
                  <a:pt x="696675" y="220045"/>
                  <a:pt x="708945" y="232012"/>
                  <a:pt x="723331" y="232012"/>
                </a:cubicBezTo>
                <a:cubicBezTo>
                  <a:pt x="746528" y="232012"/>
                  <a:pt x="768824" y="222913"/>
                  <a:pt x="791570" y="218364"/>
                </a:cubicBezTo>
                <a:cubicBezTo>
                  <a:pt x="802190" y="207744"/>
                  <a:pt x="852081" y="152500"/>
                  <a:pt x="873457" y="150125"/>
                </a:cubicBezTo>
                <a:cubicBezTo>
                  <a:pt x="900960" y="147069"/>
                  <a:pt x="928048" y="159224"/>
                  <a:pt x="955343" y="163773"/>
                </a:cubicBezTo>
                <a:cubicBezTo>
                  <a:pt x="968991" y="172871"/>
                  <a:pt x="983685" y="180567"/>
                  <a:pt x="996286" y="191068"/>
                </a:cubicBezTo>
                <a:cubicBezTo>
                  <a:pt x="1011114" y="203424"/>
                  <a:pt x="1021170" y="221306"/>
                  <a:pt x="1037230" y="232012"/>
                </a:cubicBezTo>
                <a:cubicBezTo>
                  <a:pt x="1049200" y="239992"/>
                  <a:pt x="1064950" y="239992"/>
                  <a:pt x="1078173" y="245659"/>
                </a:cubicBezTo>
                <a:cubicBezTo>
                  <a:pt x="1196237" y="296258"/>
                  <a:pt x="1077679" y="254593"/>
                  <a:pt x="1173707" y="286603"/>
                </a:cubicBezTo>
                <a:cubicBezTo>
                  <a:pt x="1191904" y="282054"/>
                  <a:pt x="1212012" y="282261"/>
                  <a:pt x="1228298" y="272955"/>
                </a:cubicBezTo>
                <a:cubicBezTo>
                  <a:pt x="1256593" y="256787"/>
                  <a:pt x="1279143" y="217160"/>
                  <a:pt x="1296537" y="191068"/>
                </a:cubicBezTo>
                <a:cubicBezTo>
                  <a:pt x="1301086" y="172871"/>
                  <a:pt x="1298177" y="150887"/>
                  <a:pt x="1310185" y="136477"/>
                </a:cubicBezTo>
                <a:cubicBezTo>
                  <a:pt x="1353218" y="84838"/>
                  <a:pt x="1386190" y="117747"/>
                  <a:pt x="1433015" y="136477"/>
                </a:cubicBezTo>
                <a:cubicBezTo>
                  <a:pt x="1442113" y="150125"/>
                  <a:pt x="1449809" y="164820"/>
                  <a:pt x="1460310" y="177421"/>
                </a:cubicBezTo>
                <a:cubicBezTo>
                  <a:pt x="1493147" y="216825"/>
                  <a:pt x="1501941" y="218822"/>
                  <a:pt x="1542197" y="245659"/>
                </a:cubicBezTo>
                <a:cubicBezTo>
                  <a:pt x="1633182" y="241110"/>
                  <a:pt x="1724654" y="242454"/>
                  <a:pt x="1815152" y="232012"/>
                </a:cubicBezTo>
                <a:cubicBezTo>
                  <a:pt x="1843735" y="228714"/>
                  <a:pt x="1897039" y="204716"/>
                  <a:pt x="1897039" y="204716"/>
                </a:cubicBezTo>
                <a:cubicBezTo>
                  <a:pt x="1974376" y="209265"/>
                  <a:pt x="2051964" y="210655"/>
                  <a:pt x="2129051" y="218364"/>
                </a:cubicBezTo>
                <a:cubicBezTo>
                  <a:pt x="2240962" y="229555"/>
                  <a:pt x="2076939" y="250623"/>
                  <a:pt x="2238233" y="218364"/>
                </a:cubicBezTo>
                <a:cubicBezTo>
                  <a:pt x="2251881" y="209265"/>
                  <a:pt x="2267578" y="202666"/>
                  <a:pt x="2279176" y="191068"/>
                </a:cubicBezTo>
                <a:cubicBezTo>
                  <a:pt x="2290774" y="179470"/>
                  <a:pt x="2296937" y="163472"/>
                  <a:pt x="2306471" y="150125"/>
                </a:cubicBezTo>
                <a:cubicBezTo>
                  <a:pt x="2319692" y="131616"/>
                  <a:pt x="2333767" y="113731"/>
                  <a:pt x="2347415" y="95534"/>
                </a:cubicBezTo>
                <a:cubicBezTo>
                  <a:pt x="2356405" y="68564"/>
                  <a:pt x="2364308" y="32887"/>
                  <a:pt x="2388358" y="13647"/>
                </a:cubicBezTo>
                <a:cubicBezTo>
                  <a:pt x="2399591" y="4660"/>
                  <a:pt x="2415653" y="4549"/>
                  <a:pt x="2429301" y="0"/>
                </a:cubicBezTo>
                <a:cubicBezTo>
                  <a:pt x="2442949" y="22746"/>
                  <a:pt x="2458382" y="44512"/>
                  <a:pt x="2470245" y="68238"/>
                </a:cubicBezTo>
                <a:cubicBezTo>
                  <a:pt x="2526751" y="181251"/>
                  <a:pt x="2432959" y="32784"/>
                  <a:pt x="2511188" y="150125"/>
                </a:cubicBezTo>
                <a:cubicBezTo>
                  <a:pt x="2515737" y="191068"/>
                  <a:pt x="2506413" y="236109"/>
                  <a:pt x="2524836" y="272955"/>
                </a:cubicBezTo>
                <a:cubicBezTo>
                  <a:pt x="2531270" y="285822"/>
                  <a:pt x="2555607" y="269479"/>
                  <a:pt x="2565779" y="259307"/>
                </a:cubicBezTo>
                <a:cubicBezTo>
                  <a:pt x="2580165" y="244921"/>
                  <a:pt x="2580050" y="220345"/>
                  <a:pt x="2593074" y="204716"/>
                </a:cubicBezTo>
                <a:cubicBezTo>
                  <a:pt x="2617876" y="174954"/>
                  <a:pt x="2654412" y="172323"/>
                  <a:pt x="2688609" y="163773"/>
                </a:cubicBezTo>
                <a:cubicBezTo>
                  <a:pt x="2738651" y="172871"/>
                  <a:pt x="2794573" y="165833"/>
                  <a:pt x="2838734" y="191068"/>
                </a:cubicBezTo>
                <a:cubicBezTo>
                  <a:pt x="2865231" y="206209"/>
                  <a:pt x="2867283" y="245068"/>
                  <a:pt x="2879677" y="272955"/>
                </a:cubicBezTo>
                <a:cubicBezTo>
                  <a:pt x="2894938" y="307293"/>
                  <a:pt x="2899731" y="345926"/>
                  <a:pt x="2906973" y="382137"/>
                </a:cubicBezTo>
                <a:cubicBezTo>
                  <a:pt x="2925170" y="377588"/>
                  <a:pt x="2944424" y="376107"/>
                  <a:pt x="2961564" y="368489"/>
                </a:cubicBezTo>
                <a:cubicBezTo>
                  <a:pt x="2980515" y="360066"/>
                  <a:pt x="3103474" y="281170"/>
                  <a:pt x="3111689" y="272955"/>
                </a:cubicBezTo>
                <a:cubicBezTo>
                  <a:pt x="3125337" y="259307"/>
                  <a:pt x="3138108" y="244722"/>
                  <a:pt x="3152633" y="232012"/>
                </a:cubicBezTo>
                <a:cubicBezTo>
                  <a:pt x="3174555" y="212830"/>
                  <a:pt x="3198949" y="196603"/>
                  <a:pt x="3220871" y="177421"/>
                </a:cubicBezTo>
                <a:cubicBezTo>
                  <a:pt x="3235397" y="164711"/>
                  <a:pt x="3246987" y="148833"/>
                  <a:pt x="3261815" y="136477"/>
                </a:cubicBezTo>
                <a:cubicBezTo>
                  <a:pt x="3274416" y="125976"/>
                  <a:pt x="3287343" y="114787"/>
                  <a:pt x="3302758" y="109182"/>
                </a:cubicBezTo>
                <a:cubicBezTo>
                  <a:pt x="3338014" y="96362"/>
                  <a:pt x="3411940" y="81886"/>
                  <a:pt x="3411940" y="81886"/>
                </a:cubicBezTo>
                <a:cubicBezTo>
                  <a:pt x="3439236" y="86435"/>
                  <a:pt x="3466814" y="89531"/>
                  <a:pt x="3493827" y="95534"/>
                </a:cubicBezTo>
                <a:cubicBezTo>
                  <a:pt x="3507870" y="98655"/>
                  <a:pt x="3524598" y="99010"/>
                  <a:pt x="3534770" y="109182"/>
                </a:cubicBezTo>
                <a:cubicBezTo>
                  <a:pt x="3588987" y="163399"/>
                  <a:pt x="3572684" y="193599"/>
                  <a:pt x="3630304" y="232012"/>
                </a:cubicBezTo>
                <a:cubicBezTo>
                  <a:pt x="3642274" y="239992"/>
                  <a:pt x="3657600" y="241110"/>
                  <a:pt x="3671248" y="245659"/>
                </a:cubicBezTo>
                <a:cubicBezTo>
                  <a:pt x="3698543" y="241110"/>
                  <a:pt x="3726121" y="238015"/>
                  <a:pt x="3753134" y="232012"/>
                </a:cubicBezTo>
                <a:cubicBezTo>
                  <a:pt x="3767177" y="228891"/>
                  <a:pt x="3779691" y="218364"/>
                  <a:pt x="3794077" y="218364"/>
                </a:cubicBezTo>
                <a:cubicBezTo>
                  <a:pt x="3808463" y="218364"/>
                  <a:pt x="3821188" y="228060"/>
                  <a:pt x="3835021" y="232012"/>
                </a:cubicBezTo>
                <a:cubicBezTo>
                  <a:pt x="3853056" y="237165"/>
                  <a:pt x="3871000" y="243333"/>
                  <a:pt x="3889612" y="245659"/>
                </a:cubicBezTo>
                <a:cubicBezTo>
                  <a:pt x="3943969" y="252454"/>
                  <a:pt x="3998794" y="254758"/>
                  <a:pt x="4053385" y="259307"/>
                </a:cubicBezTo>
                <a:cubicBezTo>
                  <a:pt x="4080680" y="254758"/>
                  <a:pt x="4114446" y="263881"/>
                  <a:pt x="4135271" y="245659"/>
                </a:cubicBezTo>
                <a:cubicBezTo>
                  <a:pt x="4156924" y="226713"/>
                  <a:pt x="4135272" y="172872"/>
                  <a:pt x="4162567" y="163773"/>
                </a:cubicBezTo>
                <a:lnTo>
                  <a:pt x="4203510" y="150125"/>
                </a:lnTo>
                <a:cubicBezTo>
                  <a:pt x="4221707" y="154674"/>
                  <a:pt x="4240861" y="156384"/>
                  <a:pt x="4258101" y="163773"/>
                </a:cubicBezTo>
                <a:cubicBezTo>
                  <a:pt x="4304531" y="183671"/>
                  <a:pt x="4289171" y="199367"/>
                  <a:pt x="4339988" y="204716"/>
                </a:cubicBezTo>
                <a:cubicBezTo>
                  <a:pt x="4412517" y="212351"/>
                  <a:pt x="4485564" y="213815"/>
                  <a:pt x="4558352" y="218364"/>
                </a:cubicBezTo>
                <a:cubicBezTo>
                  <a:pt x="4571435" y="222725"/>
                  <a:pt x="4644864" y="248366"/>
                  <a:pt x="4653886" y="245659"/>
                </a:cubicBezTo>
                <a:cubicBezTo>
                  <a:pt x="4700528" y="231666"/>
                  <a:pt x="4742761" y="184080"/>
                  <a:pt x="4776716" y="150125"/>
                </a:cubicBezTo>
                <a:cubicBezTo>
                  <a:pt x="4945038" y="154674"/>
                  <a:pt x="5113299" y="163773"/>
                  <a:pt x="5281683" y="163773"/>
                </a:cubicBezTo>
                <a:cubicBezTo>
                  <a:pt x="5309355" y="163773"/>
                  <a:pt x="5337318" y="158876"/>
                  <a:pt x="5363570" y="150125"/>
                </a:cubicBezTo>
                <a:cubicBezTo>
                  <a:pt x="5379131" y="144938"/>
                  <a:pt x="5390865" y="131928"/>
                  <a:pt x="5404513" y="122830"/>
                </a:cubicBezTo>
                <a:cubicBezTo>
                  <a:pt x="5431809" y="127379"/>
                  <a:pt x="5458728" y="136477"/>
                  <a:pt x="5486400" y="136477"/>
                </a:cubicBezTo>
                <a:cubicBezTo>
                  <a:pt x="5500786" y="136477"/>
                  <a:pt x="5512957" y="122830"/>
                  <a:pt x="5527343" y="122830"/>
                </a:cubicBezTo>
                <a:cubicBezTo>
                  <a:pt x="5546100" y="122830"/>
                  <a:pt x="5563899" y="131324"/>
                  <a:pt x="5581934" y="136477"/>
                </a:cubicBezTo>
                <a:cubicBezTo>
                  <a:pt x="5719029" y="175646"/>
                  <a:pt x="5506755" y="121094"/>
                  <a:pt x="5677468" y="163773"/>
                </a:cubicBezTo>
                <a:cubicBezTo>
                  <a:pt x="5736608" y="159224"/>
                  <a:pt x="5796590" y="161056"/>
                  <a:pt x="5854889" y="150125"/>
                </a:cubicBezTo>
                <a:cubicBezTo>
                  <a:pt x="5871011" y="147102"/>
                  <a:pt x="5881162" y="130165"/>
                  <a:pt x="5895833" y="122830"/>
                </a:cubicBezTo>
                <a:cubicBezTo>
                  <a:pt x="5908700" y="116396"/>
                  <a:pt x="5923128" y="113731"/>
                  <a:pt x="5936776" y="109182"/>
                </a:cubicBezTo>
                <a:cubicBezTo>
                  <a:pt x="6087367" y="139301"/>
                  <a:pt x="5945290" y="94157"/>
                  <a:pt x="6032310" y="163773"/>
                </a:cubicBezTo>
                <a:cubicBezTo>
                  <a:pt x="6043544" y="172760"/>
                  <a:pt x="6059100" y="174848"/>
                  <a:pt x="6073254" y="177421"/>
                </a:cubicBezTo>
                <a:cubicBezTo>
                  <a:pt x="6109340" y="183982"/>
                  <a:pt x="6146042" y="186519"/>
                  <a:pt x="6182436" y="191068"/>
                </a:cubicBezTo>
                <a:cubicBezTo>
                  <a:pt x="6186985" y="204716"/>
                  <a:pt x="6192131" y="218179"/>
                  <a:pt x="6196083" y="232012"/>
                </a:cubicBezTo>
                <a:cubicBezTo>
                  <a:pt x="6201236" y="250047"/>
                  <a:pt x="6194725" y="275349"/>
                  <a:pt x="6209731" y="286603"/>
                </a:cubicBezTo>
                <a:cubicBezTo>
                  <a:pt x="6221240" y="295235"/>
                  <a:pt x="6236842" y="276907"/>
                  <a:pt x="6250674" y="272955"/>
                </a:cubicBezTo>
                <a:cubicBezTo>
                  <a:pt x="6268709" y="267802"/>
                  <a:pt x="6287068" y="263856"/>
                  <a:pt x="6305265" y="259307"/>
                </a:cubicBezTo>
                <a:cubicBezTo>
                  <a:pt x="6332561" y="241110"/>
                  <a:pt x="6354984" y="211150"/>
                  <a:pt x="6387152" y="204716"/>
                </a:cubicBezTo>
                <a:cubicBezTo>
                  <a:pt x="6469497" y="188247"/>
                  <a:pt x="6433384" y="198403"/>
                  <a:pt x="6496334" y="177421"/>
                </a:cubicBezTo>
                <a:cubicBezTo>
                  <a:pt x="6519080" y="181970"/>
                  <a:pt x="6544433" y="179559"/>
                  <a:pt x="6564573" y="191068"/>
                </a:cubicBezTo>
                <a:cubicBezTo>
                  <a:pt x="6628263" y="227462"/>
                  <a:pt x="6550923" y="259309"/>
                  <a:pt x="6632812" y="204716"/>
                </a:cubicBezTo>
                <a:cubicBezTo>
                  <a:pt x="6741997" y="277508"/>
                  <a:pt x="6610062" y="181967"/>
                  <a:pt x="6701051" y="272955"/>
                </a:cubicBezTo>
                <a:cubicBezTo>
                  <a:pt x="6712649" y="284553"/>
                  <a:pt x="6728346" y="291152"/>
                  <a:pt x="6741994" y="300250"/>
                </a:cubicBezTo>
                <a:cubicBezTo>
                  <a:pt x="6755642" y="291152"/>
                  <a:pt x="6771339" y="284553"/>
                  <a:pt x="6782937" y="272955"/>
                </a:cubicBezTo>
                <a:cubicBezTo>
                  <a:pt x="6833287" y="222605"/>
                  <a:pt x="6784105" y="235782"/>
                  <a:pt x="6851176" y="191068"/>
                </a:cubicBezTo>
                <a:cubicBezTo>
                  <a:pt x="6863146" y="183088"/>
                  <a:pt x="6878471" y="181970"/>
                  <a:pt x="6892119" y="177421"/>
                </a:cubicBezTo>
                <a:cubicBezTo>
                  <a:pt x="6910316" y="181970"/>
                  <a:pt x="6930424" y="181762"/>
                  <a:pt x="6946710" y="191068"/>
                </a:cubicBezTo>
                <a:cubicBezTo>
                  <a:pt x="6963468" y="200644"/>
                  <a:pt x="6972826" y="219656"/>
                  <a:pt x="6987654" y="232012"/>
                </a:cubicBezTo>
                <a:cubicBezTo>
                  <a:pt x="7022928" y="261407"/>
                  <a:pt x="7028507" y="259277"/>
                  <a:pt x="7069540" y="272955"/>
                </a:cubicBezTo>
                <a:cubicBezTo>
                  <a:pt x="7115033" y="268406"/>
                  <a:pt x="7183335" y="299003"/>
                  <a:pt x="7206018" y="259307"/>
                </a:cubicBezTo>
                <a:cubicBezTo>
                  <a:pt x="7225170" y="225791"/>
                  <a:pt x="7124131" y="177421"/>
                  <a:pt x="7124131" y="177421"/>
                </a:cubicBezTo>
                <a:cubicBezTo>
                  <a:pt x="7105934" y="181970"/>
                  <a:pt x="7085826" y="181762"/>
                  <a:pt x="7069540" y="191068"/>
                </a:cubicBezTo>
                <a:cubicBezTo>
                  <a:pt x="6926419" y="272851"/>
                  <a:pt x="7115483" y="203051"/>
                  <a:pt x="6987654" y="245659"/>
                </a:cubicBezTo>
                <a:cubicBezTo>
                  <a:pt x="6978555" y="263856"/>
                  <a:pt x="6962048" y="279975"/>
                  <a:pt x="6960358" y="300250"/>
                </a:cubicBezTo>
                <a:cubicBezTo>
                  <a:pt x="6953727" y="379823"/>
                  <a:pt x="6985700" y="454269"/>
                  <a:pt x="7028597" y="518615"/>
                </a:cubicBezTo>
                <a:cubicBezTo>
                  <a:pt x="7037695" y="532263"/>
                  <a:pt x="7043084" y="549312"/>
                  <a:pt x="7055892" y="559558"/>
                </a:cubicBezTo>
                <a:cubicBezTo>
                  <a:pt x="7067126" y="568545"/>
                  <a:pt x="7083613" y="567539"/>
                  <a:pt x="7096836" y="573206"/>
                </a:cubicBezTo>
                <a:cubicBezTo>
                  <a:pt x="7115536" y="581220"/>
                  <a:pt x="7133230" y="591403"/>
                  <a:pt x="7151427" y="600501"/>
                </a:cubicBezTo>
                <a:cubicBezTo>
                  <a:pt x="7137779" y="614149"/>
                  <a:pt x="7122839" y="626617"/>
                  <a:pt x="7110483" y="641444"/>
                </a:cubicBezTo>
                <a:cubicBezTo>
                  <a:pt x="7099982" y="654045"/>
                  <a:pt x="7095789" y="671887"/>
                  <a:pt x="7083188" y="682388"/>
                </a:cubicBezTo>
                <a:cubicBezTo>
                  <a:pt x="7067559" y="695412"/>
                  <a:pt x="7046794" y="700585"/>
                  <a:pt x="7028597" y="709683"/>
                </a:cubicBezTo>
                <a:cubicBezTo>
                  <a:pt x="7033146" y="723331"/>
                  <a:pt x="7033258" y="739393"/>
                  <a:pt x="7042245" y="750627"/>
                </a:cubicBezTo>
                <a:cubicBezTo>
                  <a:pt x="7061485" y="774677"/>
                  <a:pt x="7097160" y="782580"/>
                  <a:pt x="7124131" y="791570"/>
                </a:cubicBezTo>
                <a:cubicBezTo>
                  <a:pt x="7073461" y="968919"/>
                  <a:pt x="7126761" y="813604"/>
                  <a:pt x="7055892" y="955343"/>
                </a:cubicBezTo>
                <a:cubicBezTo>
                  <a:pt x="6999385" y="1068357"/>
                  <a:pt x="7093180" y="919883"/>
                  <a:pt x="7014949" y="1037230"/>
                </a:cubicBezTo>
                <a:cubicBezTo>
                  <a:pt x="7028597" y="1046328"/>
                  <a:pt x="7044294" y="1052927"/>
                  <a:pt x="7055892" y="1064525"/>
                </a:cubicBezTo>
                <a:cubicBezTo>
                  <a:pt x="7108547" y="1117179"/>
                  <a:pt x="7078702" y="1145839"/>
                  <a:pt x="7069540" y="1228298"/>
                </a:cubicBezTo>
                <a:cubicBezTo>
                  <a:pt x="7075375" y="1304155"/>
                  <a:pt x="7052795" y="1388974"/>
                  <a:pt x="7110483" y="1446662"/>
                </a:cubicBezTo>
                <a:cubicBezTo>
                  <a:pt x="7122082" y="1458261"/>
                  <a:pt x="7136756" y="1466622"/>
                  <a:pt x="7151427" y="1473958"/>
                </a:cubicBezTo>
                <a:cubicBezTo>
                  <a:pt x="7164294" y="1480392"/>
                  <a:pt x="7178722" y="1483057"/>
                  <a:pt x="7192370" y="1487606"/>
                </a:cubicBezTo>
                <a:cubicBezTo>
                  <a:pt x="7155976" y="1492155"/>
                  <a:pt x="7115993" y="1484851"/>
                  <a:pt x="7083188" y="1501253"/>
                </a:cubicBezTo>
                <a:cubicBezTo>
                  <a:pt x="7064991" y="1510351"/>
                  <a:pt x="7063448" y="1536954"/>
                  <a:pt x="7055892" y="1555844"/>
                </a:cubicBezTo>
                <a:cubicBezTo>
                  <a:pt x="7045206" y="1582558"/>
                  <a:pt x="7028597" y="1637731"/>
                  <a:pt x="7028597" y="1637731"/>
                </a:cubicBezTo>
                <a:cubicBezTo>
                  <a:pt x="7034850" y="1712771"/>
                  <a:pt x="7014481" y="1787387"/>
                  <a:pt x="7069540" y="1842447"/>
                </a:cubicBezTo>
                <a:cubicBezTo>
                  <a:pt x="7081138" y="1854045"/>
                  <a:pt x="7096835" y="1860644"/>
                  <a:pt x="7110483" y="1869743"/>
                </a:cubicBezTo>
                <a:cubicBezTo>
                  <a:pt x="7096835" y="1878841"/>
                  <a:pt x="7078638" y="1883390"/>
                  <a:pt x="7069540" y="1897038"/>
                </a:cubicBezTo>
                <a:cubicBezTo>
                  <a:pt x="7059135" y="1912645"/>
                  <a:pt x="7059247" y="1933175"/>
                  <a:pt x="7055892" y="1951630"/>
                </a:cubicBezTo>
                <a:cubicBezTo>
                  <a:pt x="7050138" y="1983279"/>
                  <a:pt x="7046794" y="2015319"/>
                  <a:pt x="7042245" y="2047164"/>
                </a:cubicBezTo>
                <a:cubicBezTo>
                  <a:pt x="7051362" y="2202163"/>
                  <a:pt x="7045354" y="2240135"/>
                  <a:pt x="7069540" y="2361062"/>
                </a:cubicBezTo>
                <a:cubicBezTo>
                  <a:pt x="7073219" y="2379455"/>
                  <a:pt x="7068947" y="2403446"/>
                  <a:pt x="7083188" y="2415653"/>
                </a:cubicBezTo>
                <a:cubicBezTo>
                  <a:pt x="7105033" y="2434378"/>
                  <a:pt x="7165074" y="2442949"/>
                  <a:pt x="7165074" y="2442949"/>
                </a:cubicBezTo>
                <a:cubicBezTo>
                  <a:pt x="7123313" y="2453389"/>
                  <a:pt x="7100955" y="2452476"/>
                  <a:pt x="7069540" y="2483892"/>
                </a:cubicBezTo>
                <a:cubicBezTo>
                  <a:pt x="7057942" y="2495491"/>
                  <a:pt x="7051343" y="2511188"/>
                  <a:pt x="7042245" y="2524836"/>
                </a:cubicBezTo>
                <a:cubicBezTo>
                  <a:pt x="7046794" y="2574878"/>
                  <a:pt x="7049251" y="2625154"/>
                  <a:pt x="7055892" y="2674961"/>
                </a:cubicBezTo>
                <a:cubicBezTo>
                  <a:pt x="7067680" y="2763371"/>
                  <a:pt x="7102969" y="2736568"/>
                  <a:pt x="7055892" y="2866030"/>
                </a:cubicBezTo>
                <a:cubicBezTo>
                  <a:pt x="7050976" y="2879550"/>
                  <a:pt x="7028597" y="2875128"/>
                  <a:pt x="7014949" y="2879677"/>
                </a:cubicBezTo>
                <a:lnTo>
                  <a:pt x="6987654" y="2961564"/>
                </a:lnTo>
                <a:lnTo>
                  <a:pt x="6974006" y="3002507"/>
                </a:lnTo>
                <a:cubicBezTo>
                  <a:pt x="6978555" y="3070746"/>
                  <a:pt x="6959589" y="3144857"/>
                  <a:pt x="6987654" y="3207224"/>
                </a:cubicBezTo>
                <a:cubicBezTo>
                  <a:pt x="7002929" y="3241169"/>
                  <a:pt x="7091688" y="3275941"/>
                  <a:pt x="7137779" y="3289110"/>
                </a:cubicBezTo>
                <a:cubicBezTo>
                  <a:pt x="7155814" y="3294263"/>
                  <a:pt x="7174335" y="3297605"/>
                  <a:pt x="7192370" y="3302758"/>
                </a:cubicBezTo>
                <a:cubicBezTo>
                  <a:pt x="7206202" y="3306710"/>
                  <a:pt x="7219665" y="3311857"/>
                  <a:pt x="7233313" y="3316406"/>
                </a:cubicBezTo>
                <a:cubicBezTo>
                  <a:pt x="7209291" y="3388471"/>
                  <a:pt x="7231635" y="3349369"/>
                  <a:pt x="7137779" y="3411940"/>
                </a:cubicBezTo>
                <a:lnTo>
                  <a:pt x="7096836" y="3439236"/>
                </a:lnTo>
                <a:cubicBezTo>
                  <a:pt x="7067560" y="3483150"/>
                  <a:pt x="7065334" y="3482820"/>
                  <a:pt x="7042245" y="3534770"/>
                </a:cubicBezTo>
                <a:cubicBezTo>
                  <a:pt x="7032295" y="3557157"/>
                  <a:pt x="7025905" y="3581097"/>
                  <a:pt x="7014949" y="3603009"/>
                </a:cubicBezTo>
                <a:cubicBezTo>
                  <a:pt x="6995947" y="3641012"/>
                  <a:pt x="6976895" y="3654710"/>
                  <a:pt x="6946710" y="3684895"/>
                </a:cubicBezTo>
                <a:cubicBezTo>
                  <a:pt x="6942161" y="3698543"/>
                  <a:pt x="6929574" y="3711882"/>
                  <a:pt x="6933063" y="3725838"/>
                </a:cubicBezTo>
                <a:cubicBezTo>
                  <a:pt x="6940395" y="3755167"/>
                  <a:pt x="6977936" y="3812120"/>
                  <a:pt x="7014949" y="3821373"/>
                </a:cubicBezTo>
                <a:cubicBezTo>
                  <a:pt x="7054914" y="3831365"/>
                  <a:pt x="7096836" y="3830472"/>
                  <a:pt x="7137779" y="3835021"/>
                </a:cubicBezTo>
                <a:cubicBezTo>
                  <a:pt x="7133230" y="3848669"/>
                  <a:pt x="7127252" y="3861921"/>
                  <a:pt x="7124131" y="3875964"/>
                </a:cubicBezTo>
                <a:cubicBezTo>
                  <a:pt x="7118128" y="3902977"/>
                  <a:pt x="7118434" y="3931345"/>
                  <a:pt x="7110483" y="3957850"/>
                </a:cubicBezTo>
                <a:cubicBezTo>
                  <a:pt x="7104637" y="3977337"/>
                  <a:pt x="7090331" y="3993392"/>
                  <a:pt x="7083188" y="4012441"/>
                </a:cubicBezTo>
                <a:cubicBezTo>
                  <a:pt x="7068338" y="4052041"/>
                  <a:pt x="7060874" y="4127694"/>
                  <a:pt x="7055892" y="4162567"/>
                </a:cubicBezTo>
                <a:cubicBezTo>
                  <a:pt x="7060441" y="4271749"/>
                  <a:pt x="7062271" y="4381078"/>
                  <a:pt x="7069540" y="4490113"/>
                </a:cubicBezTo>
                <a:cubicBezTo>
                  <a:pt x="7071381" y="4517724"/>
                  <a:pt x="7068522" y="4548534"/>
                  <a:pt x="7083188" y="4572000"/>
                </a:cubicBezTo>
                <a:cubicBezTo>
                  <a:pt x="7092063" y="4586200"/>
                  <a:pt x="7159903" y="4606670"/>
                  <a:pt x="7178722" y="4612943"/>
                </a:cubicBezTo>
                <a:cubicBezTo>
                  <a:pt x="7165074" y="4622041"/>
                  <a:pt x="7152450" y="4632903"/>
                  <a:pt x="7137779" y="4640238"/>
                </a:cubicBezTo>
                <a:cubicBezTo>
                  <a:pt x="7115867" y="4651194"/>
                  <a:pt x="7083589" y="4647464"/>
                  <a:pt x="7069540" y="4667534"/>
                </a:cubicBezTo>
                <a:cubicBezTo>
                  <a:pt x="7048027" y="4698267"/>
                  <a:pt x="7042245" y="4776716"/>
                  <a:pt x="7042245" y="4776716"/>
                </a:cubicBezTo>
                <a:cubicBezTo>
                  <a:pt x="7046794" y="4831307"/>
                  <a:pt x="7046886" y="4886454"/>
                  <a:pt x="7055892" y="4940489"/>
                </a:cubicBezTo>
                <a:cubicBezTo>
                  <a:pt x="7073496" y="5046116"/>
                  <a:pt x="7075710" y="4993773"/>
                  <a:pt x="7110483" y="5063319"/>
                </a:cubicBezTo>
                <a:cubicBezTo>
                  <a:pt x="7116917" y="5076186"/>
                  <a:pt x="7119582" y="5090614"/>
                  <a:pt x="7124131" y="5104262"/>
                </a:cubicBezTo>
                <a:cubicBezTo>
                  <a:pt x="7119582" y="5063319"/>
                  <a:pt x="7132600" y="5016188"/>
                  <a:pt x="7110483" y="4981433"/>
                </a:cubicBezTo>
                <a:cubicBezTo>
                  <a:pt x="7095036" y="4957159"/>
                  <a:pt x="7055892" y="4963236"/>
                  <a:pt x="7028597" y="4954137"/>
                </a:cubicBezTo>
                <a:lnTo>
                  <a:pt x="6987654" y="4940489"/>
                </a:lnTo>
                <a:cubicBezTo>
                  <a:pt x="6969457" y="4945038"/>
                  <a:pt x="6948670" y="4943732"/>
                  <a:pt x="6933063" y="4954137"/>
                </a:cubicBezTo>
                <a:cubicBezTo>
                  <a:pt x="6919415" y="4963235"/>
                  <a:pt x="6913103" y="4980409"/>
                  <a:pt x="6905767" y="4995080"/>
                </a:cubicBezTo>
                <a:cubicBezTo>
                  <a:pt x="6889284" y="5028045"/>
                  <a:pt x="6897417" y="5050893"/>
                  <a:pt x="6864824" y="5076967"/>
                </a:cubicBezTo>
                <a:cubicBezTo>
                  <a:pt x="6853590" y="5085954"/>
                  <a:pt x="6836747" y="5084181"/>
                  <a:pt x="6823880" y="5090615"/>
                </a:cubicBezTo>
                <a:cubicBezTo>
                  <a:pt x="6809209" y="5097950"/>
                  <a:pt x="6796585" y="5108812"/>
                  <a:pt x="6782937" y="5117910"/>
                </a:cubicBezTo>
                <a:cubicBezTo>
                  <a:pt x="6746543" y="5113361"/>
                  <a:pt x="6709841" y="5110823"/>
                  <a:pt x="6673755" y="5104262"/>
                </a:cubicBezTo>
                <a:cubicBezTo>
                  <a:pt x="6659601" y="5101689"/>
                  <a:pt x="6647031" y="5092802"/>
                  <a:pt x="6632812" y="5090615"/>
                </a:cubicBezTo>
                <a:cubicBezTo>
                  <a:pt x="6587624" y="5083663"/>
                  <a:pt x="6541827" y="5081516"/>
                  <a:pt x="6496334" y="5076967"/>
                </a:cubicBezTo>
                <a:cubicBezTo>
                  <a:pt x="6459940" y="5067868"/>
                  <a:pt x="6422741" y="5061534"/>
                  <a:pt x="6387152" y="5049671"/>
                </a:cubicBezTo>
                <a:lnTo>
                  <a:pt x="6305265" y="5022376"/>
                </a:lnTo>
                <a:cubicBezTo>
                  <a:pt x="6277970" y="5026925"/>
                  <a:pt x="6248129" y="5023649"/>
                  <a:pt x="6223379" y="5036024"/>
                </a:cubicBezTo>
                <a:cubicBezTo>
                  <a:pt x="6208708" y="5043359"/>
                  <a:pt x="6207681" y="5065369"/>
                  <a:pt x="6196083" y="5076967"/>
                </a:cubicBezTo>
                <a:cubicBezTo>
                  <a:pt x="6184485" y="5088565"/>
                  <a:pt x="6168788" y="5095164"/>
                  <a:pt x="6155140" y="5104262"/>
                </a:cubicBezTo>
                <a:cubicBezTo>
                  <a:pt x="6151885" y="5117283"/>
                  <a:pt x="6139329" y="5193514"/>
                  <a:pt x="6114197" y="5199797"/>
                </a:cubicBezTo>
                <a:cubicBezTo>
                  <a:pt x="6087351" y="5206509"/>
                  <a:pt x="6059606" y="5190698"/>
                  <a:pt x="6032310" y="5186149"/>
                </a:cubicBezTo>
                <a:cubicBezTo>
                  <a:pt x="6018662" y="5172501"/>
                  <a:pt x="6006194" y="5157562"/>
                  <a:pt x="5991367" y="5145206"/>
                </a:cubicBezTo>
                <a:cubicBezTo>
                  <a:pt x="5978766" y="5134705"/>
                  <a:pt x="5961225" y="5130254"/>
                  <a:pt x="5950424" y="5117910"/>
                </a:cubicBezTo>
                <a:cubicBezTo>
                  <a:pt x="5859431" y="5013918"/>
                  <a:pt x="5942523" y="5047697"/>
                  <a:pt x="5841242" y="5022376"/>
                </a:cubicBezTo>
                <a:cubicBezTo>
                  <a:pt x="5777552" y="5026925"/>
                  <a:pt x="5713588" y="5028564"/>
                  <a:pt x="5650173" y="5036024"/>
                </a:cubicBezTo>
                <a:cubicBezTo>
                  <a:pt x="5635886" y="5037705"/>
                  <a:pt x="5621806" y="5042685"/>
                  <a:pt x="5609230" y="5049671"/>
                </a:cubicBezTo>
                <a:cubicBezTo>
                  <a:pt x="5580553" y="5065602"/>
                  <a:pt x="5527343" y="5104262"/>
                  <a:pt x="5527343" y="5104262"/>
                </a:cubicBezTo>
                <a:cubicBezTo>
                  <a:pt x="5484792" y="5168091"/>
                  <a:pt x="5488207" y="5189083"/>
                  <a:pt x="5363570" y="5131558"/>
                </a:cubicBezTo>
                <a:cubicBezTo>
                  <a:pt x="5339485" y="5120442"/>
                  <a:pt x="5340095" y="5083282"/>
                  <a:pt x="5322627" y="5063319"/>
                </a:cubicBezTo>
                <a:cubicBezTo>
                  <a:pt x="5271294" y="5004652"/>
                  <a:pt x="5280275" y="5035319"/>
                  <a:pt x="5227092" y="5008728"/>
                </a:cubicBezTo>
                <a:cubicBezTo>
                  <a:pt x="5212421" y="5001393"/>
                  <a:pt x="5199797" y="4990531"/>
                  <a:pt x="5186149" y="4981433"/>
                </a:cubicBezTo>
                <a:cubicBezTo>
                  <a:pt x="5149755" y="4985982"/>
                  <a:pt x="5110357" y="4979903"/>
                  <a:pt x="5076967" y="4995080"/>
                </a:cubicBezTo>
                <a:cubicBezTo>
                  <a:pt x="5021786" y="5020162"/>
                  <a:pt x="5046763" y="5054035"/>
                  <a:pt x="5022376" y="5090615"/>
                </a:cubicBezTo>
                <a:cubicBezTo>
                  <a:pt x="5011670" y="5106674"/>
                  <a:pt x="4998305" y="5122185"/>
                  <a:pt x="4981433" y="5131558"/>
                </a:cubicBezTo>
                <a:cubicBezTo>
                  <a:pt x="4956282" y="5145531"/>
                  <a:pt x="4927459" y="5151875"/>
                  <a:pt x="4899546" y="5158853"/>
                </a:cubicBezTo>
                <a:lnTo>
                  <a:pt x="4790364" y="5186149"/>
                </a:lnTo>
                <a:cubicBezTo>
                  <a:pt x="4692610" y="5153563"/>
                  <a:pt x="4804434" y="5200149"/>
                  <a:pt x="4722125" y="5131558"/>
                </a:cubicBezTo>
                <a:cubicBezTo>
                  <a:pt x="4699636" y="5112817"/>
                  <a:pt x="4655037" y="5100097"/>
                  <a:pt x="4626591" y="5090615"/>
                </a:cubicBezTo>
                <a:cubicBezTo>
                  <a:pt x="4457562" y="4977930"/>
                  <a:pt x="4577478" y="5034599"/>
                  <a:pt x="4230806" y="5049671"/>
                </a:cubicBezTo>
                <a:cubicBezTo>
                  <a:pt x="4208060" y="5054220"/>
                  <a:pt x="4182845" y="5052054"/>
                  <a:pt x="4162567" y="5063319"/>
                </a:cubicBezTo>
                <a:cubicBezTo>
                  <a:pt x="4140071" y="5075817"/>
                  <a:pt x="4127515" y="5101162"/>
                  <a:pt x="4107976" y="5117910"/>
                </a:cubicBezTo>
                <a:cubicBezTo>
                  <a:pt x="4095522" y="5128585"/>
                  <a:pt x="4080681" y="5136107"/>
                  <a:pt x="4067033" y="5145206"/>
                </a:cubicBezTo>
                <a:cubicBezTo>
                  <a:pt x="4046074" y="5176643"/>
                  <a:pt x="4042741" y="5199797"/>
                  <a:pt x="3998794" y="5199797"/>
                </a:cubicBezTo>
                <a:cubicBezTo>
                  <a:pt x="3984408" y="5199797"/>
                  <a:pt x="3971499" y="5190698"/>
                  <a:pt x="3957851" y="5186149"/>
                </a:cubicBezTo>
                <a:cubicBezTo>
                  <a:pt x="3927669" y="5155968"/>
                  <a:pt x="3913964" y="5136910"/>
                  <a:pt x="3875964" y="5117910"/>
                </a:cubicBezTo>
                <a:cubicBezTo>
                  <a:pt x="3863097" y="5111476"/>
                  <a:pt x="3848669" y="5108811"/>
                  <a:pt x="3835021" y="5104262"/>
                </a:cubicBezTo>
                <a:cubicBezTo>
                  <a:pt x="3825922" y="5090614"/>
                  <a:pt x="3821634" y="5072012"/>
                  <a:pt x="3807725" y="5063319"/>
                </a:cubicBezTo>
                <a:cubicBezTo>
                  <a:pt x="3783327" y="5048070"/>
                  <a:pt x="3725839" y="5036024"/>
                  <a:pt x="3725839" y="5036024"/>
                </a:cubicBezTo>
                <a:cubicBezTo>
                  <a:pt x="3629387" y="5055313"/>
                  <a:pt x="3679605" y="5042336"/>
                  <a:pt x="3575713" y="5076967"/>
                </a:cubicBezTo>
                <a:lnTo>
                  <a:pt x="3534770" y="5090615"/>
                </a:lnTo>
                <a:cubicBezTo>
                  <a:pt x="3516573" y="5086066"/>
                  <a:pt x="3498145" y="5082357"/>
                  <a:pt x="3480179" y="5076967"/>
                </a:cubicBezTo>
                <a:cubicBezTo>
                  <a:pt x="3452620" y="5068699"/>
                  <a:pt x="3398292" y="5049671"/>
                  <a:pt x="3398292" y="5049671"/>
                </a:cubicBezTo>
                <a:cubicBezTo>
                  <a:pt x="3357349" y="5054220"/>
                  <a:pt x="3315428" y="5053328"/>
                  <a:pt x="3275463" y="5063319"/>
                </a:cubicBezTo>
                <a:cubicBezTo>
                  <a:pt x="3259550" y="5067297"/>
                  <a:pt x="3247867" y="5081081"/>
                  <a:pt x="3234519" y="5090615"/>
                </a:cubicBezTo>
                <a:cubicBezTo>
                  <a:pt x="3173241" y="5134385"/>
                  <a:pt x="3188584" y="5122902"/>
                  <a:pt x="3138985" y="5172501"/>
                </a:cubicBezTo>
                <a:cubicBezTo>
                  <a:pt x="3093202" y="5141979"/>
                  <a:pt x="3088350" y="5145305"/>
                  <a:pt x="3057098" y="5090615"/>
                </a:cubicBezTo>
                <a:cubicBezTo>
                  <a:pt x="3031863" y="5046454"/>
                  <a:pt x="3034353" y="4976883"/>
                  <a:pt x="2988860" y="4954137"/>
                </a:cubicBezTo>
                <a:cubicBezTo>
                  <a:pt x="2970663" y="4945038"/>
                  <a:pt x="2951933" y="4936935"/>
                  <a:pt x="2934268" y="4926841"/>
                </a:cubicBezTo>
                <a:cubicBezTo>
                  <a:pt x="2920027" y="4918703"/>
                  <a:pt x="2907996" y="4906881"/>
                  <a:pt x="2893325" y="4899546"/>
                </a:cubicBezTo>
                <a:cubicBezTo>
                  <a:pt x="2880458" y="4893112"/>
                  <a:pt x="2866030" y="4890447"/>
                  <a:pt x="2852382" y="4885898"/>
                </a:cubicBezTo>
                <a:cubicBezTo>
                  <a:pt x="2777873" y="4910735"/>
                  <a:pt x="2835492" y="4878735"/>
                  <a:pt x="2797791" y="4954137"/>
                </a:cubicBezTo>
                <a:cubicBezTo>
                  <a:pt x="2787619" y="4974482"/>
                  <a:pt x="2768551" y="4989223"/>
                  <a:pt x="2756848" y="5008728"/>
                </a:cubicBezTo>
                <a:cubicBezTo>
                  <a:pt x="2639318" y="5204611"/>
                  <a:pt x="2792361" y="4992316"/>
                  <a:pt x="2661313" y="5145206"/>
                </a:cubicBezTo>
                <a:cubicBezTo>
                  <a:pt x="2627743" y="5184372"/>
                  <a:pt x="2640403" y="5195540"/>
                  <a:pt x="2593074" y="5227092"/>
                </a:cubicBezTo>
                <a:cubicBezTo>
                  <a:pt x="2581104" y="5235072"/>
                  <a:pt x="2565779" y="5236191"/>
                  <a:pt x="2552131" y="5240740"/>
                </a:cubicBezTo>
                <a:cubicBezTo>
                  <a:pt x="2538483" y="5254388"/>
                  <a:pt x="2526894" y="5270465"/>
                  <a:pt x="2511188" y="5281683"/>
                </a:cubicBezTo>
                <a:cubicBezTo>
                  <a:pt x="2481675" y="5302764"/>
                  <a:pt x="2449067" y="5311489"/>
                  <a:pt x="2415654" y="5322627"/>
                </a:cubicBezTo>
                <a:cubicBezTo>
                  <a:pt x="2388358" y="5295331"/>
                  <a:pt x="2365885" y="5262153"/>
                  <a:pt x="2333767" y="5240740"/>
                </a:cubicBezTo>
                <a:cubicBezTo>
                  <a:pt x="2276765" y="5202738"/>
                  <a:pt x="2304423" y="5225042"/>
                  <a:pt x="2251880" y="5172501"/>
                </a:cubicBezTo>
                <a:cubicBezTo>
                  <a:pt x="2247331" y="5158853"/>
                  <a:pt x="2241722" y="5145514"/>
                  <a:pt x="2238233" y="5131558"/>
                </a:cubicBezTo>
                <a:cubicBezTo>
                  <a:pt x="2232607" y="5109054"/>
                  <a:pt x="2239435" y="5081139"/>
                  <a:pt x="2224585" y="5063319"/>
                </a:cubicBezTo>
                <a:cubicBezTo>
                  <a:pt x="2212577" y="5048909"/>
                  <a:pt x="2187789" y="5055602"/>
                  <a:pt x="2169994" y="5049671"/>
                </a:cubicBezTo>
                <a:cubicBezTo>
                  <a:pt x="2146753" y="5041924"/>
                  <a:pt x="2124501" y="5031474"/>
                  <a:pt x="2101755" y="5022376"/>
                </a:cubicBezTo>
                <a:cubicBezTo>
                  <a:pt x="2038065" y="5026925"/>
                  <a:pt x="1973832" y="5026552"/>
                  <a:pt x="1910686" y="5036024"/>
                </a:cubicBezTo>
                <a:cubicBezTo>
                  <a:pt x="1882233" y="5040292"/>
                  <a:pt x="1828800" y="5063319"/>
                  <a:pt x="1828800" y="5063319"/>
                </a:cubicBezTo>
                <a:cubicBezTo>
                  <a:pt x="1802685" y="5089434"/>
                  <a:pt x="1774325" y="5126425"/>
                  <a:pt x="1733265" y="5131558"/>
                </a:cubicBezTo>
                <a:cubicBezTo>
                  <a:pt x="1714241" y="5133936"/>
                  <a:pt x="1658486" y="5108874"/>
                  <a:pt x="1637731" y="5104262"/>
                </a:cubicBezTo>
                <a:cubicBezTo>
                  <a:pt x="1603658" y="5096690"/>
                  <a:pt x="1490770" y="5081318"/>
                  <a:pt x="1460310" y="5076967"/>
                </a:cubicBezTo>
                <a:cubicBezTo>
                  <a:pt x="1357395" y="5042661"/>
                  <a:pt x="1484254" y="5088938"/>
                  <a:pt x="1378424" y="5036024"/>
                </a:cubicBezTo>
                <a:cubicBezTo>
                  <a:pt x="1365557" y="5029590"/>
                  <a:pt x="1351128" y="5026925"/>
                  <a:pt x="1337480" y="5022376"/>
                </a:cubicBezTo>
                <a:cubicBezTo>
                  <a:pt x="1319283" y="5026925"/>
                  <a:pt x="1299175" y="5026718"/>
                  <a:pt x="1282889" y="5036024"/>
                </a:cubicBezTo>
                <a:cubicBezTo>
                  <a:pt x="1191915" y="5088009"/>
                  <a:pt x="1285313" y="5061380"/>
                  <a:pt x="1214651" y="5117910"/>
                </a:cubicBezTo>
                <a:cubicBezTo>
                  <a:pt x="1196968" y="5132056"/>
                  <a:pt x="1092660" y="5145066"/>
                  <a:pt x="1091821" y="5145206"/>
                </a:cubicBezTo>
                <a:cubicBezTo>
                  <a:pt x="1076806" y="5155216"/>
                  <a:pt x="1033199" y="5189473"/>
                  <a:pt x="1009934" y="5186149"/>
                </a:cubicBezTo>
                <a:cubicBezTo>
                  <a:pt x="954195" y="5178186"/>
                  <a:pt x="961369" y="5148638"/>
                  <a:pt x="914400" y="5131558"/>
                </a:cubicBezTo>
                <a:cubicBezTo>
                  <a:pt x="879144" y="5118738"/>
                  <a:pt x="840807" y="5116124"/>
                  <a:pt x="805218" y="5104262"/>
                </a:cubicBezTo>
                <a:lnTo>
                  <a:pt x="764274" y="5090615"/>
                </a:lnTo>
                <a:cubicBezTo>
                  <a:pt x="743574" y="5076814"/>
                  <a:pt x="710640" y="5049671"/>
                  <a:pt x="682388" y="5049671"/>
                </a:cubicBezTo>
                <a:cubicBezTo>
                  <a:pt x="673642" y="5049671"/>
                  <a:pt x="599726" y="5070531"/>
                  <a:pt x="586854" y="5076967"/>
                </a:cubicBezTo>
                <a:cubicBezTo>
                  <a:pt x="572183" y="5084302"/>
                  <a:pt x="560899" y="5097600"/>
                  <a:pt x="545910" y="5104262"/>
                </a:cubicBezTo>
                <a:cubicBezTo>
                  <a:pt x="519618" y="5115947"/>
                  <a:pt x="464024" y="5131558"/>
                  <a:pt x="464024" y="5131558"/>
                </a:cubicBezTo>
                <a:cubicBezTo>
                  <a:pt x="421004" y="5120803"/>
                  <a:pt x="407648" y="5118947"/>
                  <a:pt x="368489" y="5104262"/>
                </a:cubicBezTo>
                <a:cubicBezTo>
                  <a:pt x="345551" y="5095660"/>
                  <a:pt x="321666" y="5088864"/>
                  <a:pt x="300251" y="5076967"/>
                </a:cubicBezTo>
                <a:cubicBezTo>
                  <a:pt x="280367" y="5065921"/>
                  <a:pt x="263857" y="5049672"/>
                  <a:pt x="245660" y="5036024"/>
                </a:cubicBezTo>
                <a:cubicBezTo>
                  <a:pt x="236561" y="5022376"/>
                  <a:pt x="226502" y="5009322"/>
                  <a:pt x="218364" y="4995080"/>
                </a:cubicBezTo>
                <a:cubicBezTo>
                  <a:pt x="208270" y="4977416"/>
                  <a:pt x="206697" y="4953513"/>
                  <a:pt x="191068" y="4940489"/>
                </a:cubicBezTo>
                <a:cubicBezTo>
                  <a:pt x="176658" y="4928481"/>
                  <a:pt x="154674" y="4931390"/>
                  <a:pt x="136477" y="4926841"/>
                </a:cubicBezTo>
                <a:cubicBezTo>
                  <a:pt x="100083" y="4935940"/>
                  <a:pt x="60088" y="4935918"/>
                  <a:pt x="27295" y="4954137"/>
                </a:cubicBezTo>
                <a:cubicBezTo>
                  <a:pt x="14720" y="4961123"/>
                  <a:pt x="13648" y="4980694"/>
                  <a:pt x="13648" y="4995080"/>
                </a:cubicBezTo>
                <a:cubicBezTo>
                  <a:pt x="13648" y="5040800"/>
                  <a:pt x="22746" y="5086065"/>
                  <a:pt x="27295" y="5131558"/>
                </a:cubicBezTo>
                <a:cubicBezTo>
                  <a:pt x="45492" y="5117910"/>
                  <a:pt x="67324" y="5108089"/>
                  <a:pt x="81886" y="5090615"/>
                </a:cubicBezTo>
                <a:cubicBezTo>
                  <a:pt x="91096" y="5079563"/>
                  <a:pt x="89100" y="5062538"/>
                  <a:pt x="95534" y="5049671"/>
                </a:cubicBezTo>
                <a:cubicBezTo>
                  <a:pt x="102870" y="5035000"/>
                  <a:pt x="113731" y="5022376"/>
                  <a:pt x="122830" y="5008728"/>
                </a:cubicBezTo>
                <a:cubicBezTo>
                  <a:pt x="148721" y="4905158"/>
                  <a:pt x="141076" y="4960662"/>
                  <a:pt x="122830" y="4790364"/>
                </a:cubicBezTo>
                <a:cubicBezTo>
                  <a:pt x="115015" y="4717427"/>
                  <a:pt x="115167" y="4642678"/>
                  <a:pt x="95534" y="4572000"/>
                </a:cubicBezTo>
                <a:cubicBezTo>
                  <a:pt x="91144" y="4556196"/>
                  <a:pt x="68239" y="4553803"/>
                  <a:pt x="54591" y="4544704"/>
                </a:cubicBezTo>
                <a:cubicBezTo>
                  <a:pt x="45492" y="4526507"/>
                  <a:pt x="33729" y="4509414"/>
                  <a:pt x="27295" y="4490113"/>
                </a:cubicBezTo>
                <a:cubicBezTo>
                  <a:pt x="15432" y="4454524"/>
                  <a:pt x="0" y="4380931"/>
                  <a:pt x="0" y="4380931"/>
                </a:cubicBezTo>
                <a:cubicBezTo>
                  <a:pt x="11686" y="4275755"/>
                  <a:pt x="-2697" y="4276243"/>
                  <a:pt x="40943" y="4203510"/>
                </a:cubicBezTo>
                <a:cubicBezTo>
                  <a:pt x="57821" y="4175380"/>
                  <a:pt x="95534" y="4121624"/>
                  <a:pt x="95534" y="4121624"/>
                </a:cubicBezTo>
                <a:cubicBezTo>
                  <a:pt x="90985" y="4080681"/>
                  <a:pt x="91877" y="4038759"/>
                  <a:pt x="81886" y="3998794"/>
                </a:cubicBezTo>
                <a:cubicBezTo>
                  <a:pt x="75552" y="3973457"/>
                  <a:pt x="28928" y="3932187"/>
                  <a:pt x="13648" y="3916907"/>
                </a:cubicBezTo>
                <a:cubicBezTo>
                  <a:pt x="21396" y="3878165"/>
                  <a:pt x="40943" y="3786984"/>
                  <a:pt x="40943" y="3753134"/>
                </a:cubicBezTo>
                <a:cubicBezTo>
                  <a:pt x="40943" y="3544025"/>
                  <a:pt x="52610" y="3361093"/>
                  <a:pt x="13648" y="3166280"/>
                </a:cubicBezTo>
                <a:cubicBezTo>
                  <a:pt x="9970" y="3147887"/>
                  <a:pt x="4549" y="3129886"/>
                  <a:pt x="0" y="3111689"/>
                </a:cubicBezTo>
                <a:cubicBezTo>
                  <a:pt x="4549" y="2970662"/>
                  <a:pt x="6232" y="2829514"/>
                  <a:pt x="13648" y="2688609"/>
                </a:cubicBezTo>
                <a:cubicBezTo>
                  <a:pt x="15339" y="2656485"/>
                  <a:pt x="24094" y="2625083"/>
                  <a:pt x="27295" y="2593074"/>
                </a:cubicBezTo>
                <a:cubicBezTo>
                  <a:pt x="42295" y="2443078"/>
                  <a:pt x="43457" y="2291391"/>
                  <a:pt x="68239" y="2142698"/>
                </a:cubicBezTo>
                <a:cubicBezTo>
                  <a:pt x="71412" y="2123660"/>
                  <a:pt x="95534" y="2115403"/>
                  <a:pt x="109182" y="2101755"/>
                </a:cubicBezTo>
                <a:cubicBezTo>
                  <a:pt x="113731" y="2083558"/>
                  <a:pt x="117677" y="2065199"/>
                  <a:pt x="122830" y="2047164"/>
                </a:cubicBezTo>
                <a:cubicBezTo>
                  <a:pt x="126782" y="2033332"/>
                  <a:pt x="136477" y="2020607"/>
                  <a:pt x="136477" y="2006221"/>
                </a:cubicBezTo>
                <a:cubicBezTo>
                  <a:pt x="136477" y="1991835"/>
                  <a:pt x="130810" y="1977247"/>
                  <a:pt x="122830" y="1965277"/>
                </a:cubicBezTo>
                <a:cubicBezTo>
                  <a:pt x="101815" y="1933755"/>
                  <a:pt x="71152" y="1917178"/>
                  <a:pt x="40943" y="1897038"/>
                </a:cubicBezTo>
                <a:cubicBezTo>
                  <a:pt x="27143" y="1876338"/>
                  <a:pt x="0" y="1843403"/>
                  <a:pt x="0" y="1815152"/>
                </a:cubicBezTo>
                <a:cubicBezTo>
                  <a:pt x="0" y="1810852"/>
                  <a:pt x="19547" y="1668812"/>
                  <a:pt x="27295" y="1651379"/>
                </a:cubicBezTo>
                <a:cubicBezTo>
                  <a:pt x="36533" y="1630593"/>
                  <a:pt x="54591" y="1614985"/>
                  <a:pt x="68239" y="1596788"/>
                </a:cubicBezTo>
                <a:cubicBezTo>
                  <a:pt x="98355" y="1446203"/>
                  <a:pt x="80863" y="1504323"/>
                  <a:pt x="109182" y="1419367"/>
                </a:cubicBezTo>
                <a:cubicBezTo>
                  <a:pt x="104633" y="1373874"/>
                  <a:pt x="111158" y="1325856"/>
                  <a:pt x="95534" y="1282889"/>
                </a:cubicBezTo>
                <a:cubicBezTo>
                  <a:pt x="90618" y="1269369"/>
                  <a:pt x="64763" y="1279413"/>
                  <a:pt x="54591" y="1269241"/>
                </a:cubicBezTo>
                <a:cubicBezTo>
                  <a:pt x="44419" y="1259069"/>
                  <a:pt x="45492" y="1241946"/>
                  <a:pt x="40943" y="1228298"/>
                </a:cubicBezTo>
                <a:cubicBezTo>
                  <a:pt x="45492" y="1173707"/>
                  <a:pt x="47351" y="1118825"/>
                  <a:pt x="54591" y="1064525"/>
                </a:cubicBezTo>
                <a:cubicBezTo>
                  <a:pt x="56492" y="1050265"/>
                  <a:pt x="68239" y="1037968"/>
                  <a:pt x="68239" y="1023582"/>
                </a:cubicBezTo>
                <a:cubicBezTo>
                  <a:pt x="68239" y="974007"/>
                  <a:pt x="51333" y="898108"/>
                  <a:pt x="40943" y="846161"/>
                </a:cubicBezTo>
                <a:cubicBezTo>
                  <a:pt x="45492" y="768824"/>
                  <a:pt x="46882" y="691236"/>
                  <a:pt x="54591" y="614149"/>
                </a:cubicBezTo>
                <a:cubicBezTo>
                  <a:pt x="56022" y="599834"/>
                  <a:pt x="65666" y="587360"/>
                  <a:pt x="68239" y="573206"/>
                </a:cubicBezTo>
                <a:cubicBezTo>
                  <a:pt x="74800" y="537120"/>
                  <a:pt x="68264" y="498078"/>
                  <a:pt x="81886" y="464024"/>
                </a:cubicBezTo>
                <a:cubicBezTo>
                  <a:pt x="87978" y="448794"/>
                  <a:pt x="109182" y="445827"/>
                  <a:pt x="122830" y="436728"/>
                </a:cubicBezTo>
                <a:cubicBezTo>
                  <a:pt x="170313" y="365503"/>
                  <a:pt x="150125" y="412187"/>
                  <a:pt x="150125" y="286603"/>
                </a:cubicBezTo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0" y="1295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rgbClr val="FF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76800" y="1524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000" b="1" dirty="0">
              <a:solidFill>
                <a:srgbClr val="FF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239000" y="1295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000" b="1" dirty="0">
              <a:solidFill>
                <a:srgbClr val="FF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24401" y="1447800"/>
            <a:ext cx="685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0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000" b="1" dirty="0"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9205" y="762000"/>
            <a:ext cx="2209800" cy="359391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1304" y="5675194"/>
            <a:ext cx="8229599" cy="457200"/>
          </a:xfrm>
          <a:prstGeom prst="rect">
            <a:avLst/>
          </a:prstGeom>
          <a:solidFill>
            <a:srgbClr val="CCCC00"/>
          </a:solidFill>
          <a:ln>
            <a:solidFill>
              <a:srgbClr val="66FF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এডুকেশনাল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জিমনাস্টিকস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3" t="41434" r="10889" b="10474"/>
          <a:stretch/>
        </p:blipFill>
        <p:spPr>
          <a:xfrm>
            <a:off x="1039503" y="1295400"/>
            <a:ext cx="6553199" cy="3930709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320"/>
            </a:avLst>
          </a:prstGeom>
          <a:solidFill>
            <a:schemeClr val="tx1"/>
          </a:solidFill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ction Button: End 7">
            <a:hlinkClick r:id="rId4" action="ppaction://hlinksldjump" highlightClick="1"/>
          </p:cNvPr>
          <p:cNvSpPr/>
          <p:nvPr/>
        </p:nvSpPr>
        <p:spPr>
          <a:xfrm>
            <a:off x="8305800" y="6248400"/>
            <a:ext cx="457200" cy="304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>
            <a:off x="914400" y="304800"/>
            <a:ext cx="7239000" cy="457200"/>
          </a:xfrm>
          <a:prstGeom prst="round1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কী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ধরণরে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ব্যায়াম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101"/>
            </a:avLst>
          </a:prstGeom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861414"/>
            <a:ext cx="5486400" cy="46783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Round Single Corner Rectangle 11"/>
          <p:cNvSpPr/>
          <p:nvPr/>
        </p:nvSpPr>
        <p:spPr>
          <a:xfrm>
            <a:off x="1143000" y="5768163"/>
            <a:ext cx="7239000" cy="457200"/>
          </a:xfrm>
          <a:prstGeom prst="round1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সরঞ্জামবিহীন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ব্যায়াম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“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পুশ-আপ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”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343" y="1238250"/>
            <a:ext cx="5700271" cy="4286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Round Single Corner Rectangle 13"/>
          <p:cNvSpPr/>
          <p:nvPr/>
        </p:nvSpPr>
        <p:spPr>
          <a:xfrm>
            <a:off x="1066800" y="5791200"/>
            <a:ext cx="7509424" cy="457200"/>
          </a:xfrm>
          <a:prstGeom prst="round1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সরঞ্জামসহ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ব্যায়াম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“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ক্লাইম্বিং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রোপ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”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881" y="1238250"/>
            <a:ext cx="6274037" cy="41957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Round Single Corner Rectangle 16"/>
          <p:cNvSpPr/>
          <p:nvPr/>
        </p:nvSpPr>
        <p:spPr>
          <a:xfrm>
            <a:off x="1101176" y="5775960"/>
            <a:ext cx="7509424" cy="457200"/>
          </a:xfrm>
          <a:prstGeom prst="round1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সরঞ্জামসহ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ব্যায়াম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“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রোমান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”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574" y="1363980"/>
            <a:ext cx="6697807" cy="31946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>
                <a:lumMod val="85000"/>
                <a:lumOff val="1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" name="Round Single Corner Rectangle 17"/>
          <p:cNvSpPr/>
          <p:nvPr/>
        </p:nvSpPr>
        <p:spPr>
          <a:xfrm>
            <a:off x="3200400" y="343254"/>
            <a:ext cx="2286000" cy="457200"/>
          </a:xfrm>
          <a:prstGeom prst="round1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 Single Corner Rectangle 7"/>
          <p:cNvSpPr/>
          <p:nvPr/>
        </p:nvSpPr>
        <p:spPr>
          <a:xfrm>
            <a:off x="1066800" y="4724400"/>
            <a:ext cx="7239000" cy="457200"/>
          </a:xfrm>
          <a:prstGeom prst="round1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সরঞ্জামবিহীন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ব্যায়াম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“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সিট-আপ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”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192" y="1185441"/>
            <a:ext cx="6045408" cy="4030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CC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525778" y="5638800"/>
            <a:ext cx="8153400" cy="6096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সরঞ্জামবিহীন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সরঞ্জামসহ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জিম-এর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?? </a:t>
            </a:r>
          </a:p>
        </p:txBody>
      </p:sp>
      <p:sp>
        <p:nvSpPr>
          <p:cNvPr id="20" name="Action Button: End 19">
            <a:hlinkClick r:id="rId8" action="ppaction://hlinksldjump" highlightClick="1"/>
          </p:cNvPr>
          <p:cNvSpPr/>
          <p:nvPr/>
        </p:nvSpPr>
        <p:spPr>
          <a:xfrm>
            <a:off x="7951381" y="6248400"/>
            <a:ext cx="624843" cy="304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9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2" grpId="0" animBg="1"/>
      <p:bldP spid="12" grpId="1" animBg="1"/>
      <p:bldP spid="14" grpId="0" animBg="1"/>
      <p:bldP spid="14" grpId="1" animBg="1"/>
      <p:bldP spid="17" grpId="0" animBg="1"/>
      <p:bldP spid="17" grpId="1" animBg="1"/>
      <p:bldP spid="18" grpId="0" animBg="1"/>
      <p:bldP spid="8" grpId="0" animBg="1"/>
      <p:bldP spid="8" grpId="1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52800" y="1905000"/>
            <a:ext cx="15240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3470564"/>
            <a:ext cx="4572000" cy="4156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ভল্টিং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বক্স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ম্যাট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1785172" y="3962400"/>
            <a:ext cx="5943600" cy="4572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জিম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শরীর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গরম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607860" y="2895600"/>
            <a:ext cx="386914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সিট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75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ction Button: End 5">
            <a:hlinkClick r:id="rId2" action="ppaction://hlinksldjump" highlightClick="1"/>
          </p:cNvPr>
          <p:cNvSpPr/>
          <p:nvPr/>
        </p:nvSpPr>
        <p:spPr>
          <a:xfrm>
            <a:off x="7620000" y="5791200"/>
            <a:ext cx="6858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531132" y="-943811"/>
            <a:ext cx="8824686" cy="7485208"/>
          </a:xfrm>
          <a:custGeom>
            <a:avLst/>
            <a:gdLst>
              <a:gd name="connsiteX0" fmla="*/ 189467 w 8085239"/>
              <a:gd name="connsiteY0" fmla="*/ 683807 h 4980036"/>
              <a:gd name="connsiteX1" fmla="*/ 218496 w 8085239"/>
              <a:gd name="connsiteY1" fmla="*/ 1003122 h 4980036"/>
              <a:gd name="connsiteX2" fmla="*/ 334610 w 8085239"/>
              <a:gd name="connsiteY2" fmla="*/ 1032150 h 4980036"/>
              <a:gd name="connsiteX3" fmla="*/ 479753 w 8085239"/>
              <a:gd name="connsiteY3" fmla="*/ 1046665 h 4980036"/>
              <a:gd name="connsiteX4" fmla="*/ 508782 w 8085239"/>
              <a:gd name="connsiteY4" fmla="*/ 1090207 h 4980036"/>
              <a:gd name="connsiteX5" fmla="*/ 494267 w 8085239"/>
              <a:gd name="connsiteY5" fmla="*/ 1133750 h 4980036"/>
              <a:gd name="connsiteX6" fmla="*/ 407182 w 8085239"/>
              <a:gd name="connsiteY6" fmla="*/ 1235350 h 4980036"/>
              <a:gd name="connsiteX7" fmla="*/ 247524 w 8085239"/>
              <a:gd name="connsiteY7" fmla="*/ 1336950 h 4980036"/>
              <a:gd name="connsiteX8" fmla="*/ 203982 w 8085239"/>
              <a:gd name="connsiteY8" fmla="*/ 1365979 h 4980036"/>
              <a:gd name="connsiteX9" fmla="*/ 145924 w 8085239"/>
              <a:gd name="connsiteY9" fmla="*/ 1380493 h 4980036"/>
              <a:gd name="connsiteX10" fmla="*/ 87867 w 8085239"/>
              <a:gd name="connsiteY10" fmla="*/ 1467579 h 4980036"/>
              <a:gd name="connsiteX11" fmla="*/ 15296 w 8085239"/>
              <a:gd name="connsiteY11" fmla="*/ 1583693 h 4980036"/>
              <a:gd name="connsiteX12" fmla="*/ 782 w 8085239"/>
              <a:gd name="connsiteY12" fmla="*/ 1540150 h 4980036"/>
              <a:gd name="connsiteX13" fmla="*/ 102382 w 8085239"/>
              <a:gd name="connsiteY13" fmla="*/ 1438550 h 4980036"/>
              <a:gd name="connsiteX14" fmla="*/ 189467 w 8085239"/>
              <a:gd name="connsiteY14" fmla="*/ 1453065 h 4980036"/>
              <a:gd name="connsiteX15" fmla="*/ 203982 w 8085239"/>
              <a:gd name="connsiteY15" fmla="*/ 1511122 h 4980036"/>
              <a:gd name="connsiteX16" fmla="*/ 233010 w 8085239"/>
              <a:gd name="connsiteY16" fmla="*/ 1554665 h 4980036"/>
              <a:gd name="connsiteX17" fmla="*/ 262039 w 8085239"/>
              <a:gd name="connsiteY17" fmla="*/ 1612722 h 4980036"/>
              <a:gd name="connsiteX18" fmla="*/ 276553 w 8085239"/>
              <a:gd name="connsiteY18" fmla="*/ 1670779 h 4980036"/>
              <a:gd name="connsiteX19" fmla="*/ 291067 w 8085239"/>
              <a:gd name="connsiteY19" fmla="*/ 1714322 h 4980036"/>
              <a:gd name="connsiteX20" fmla="*/ 262039 w 8085239"/>
              <a:gd name="connsiteY20" fmla="*/ 1917522 h 4980036"/>
              <a:gd name="connsiteX21" fmla="*/ 203982 w 8085239"/>
              <a:gd name="connsiteY21" fmla="*/ 1990093 h 4980036"/>
              <a:gd name="connsiteX22" fmla="*/ 131410 w 8085239"/>
              <a:gd name="connsiteY22" fmla="*/ 2091693 h 4980036"/>
              <a:gd name="connsiteX23" fmla="*/ 58839 w 8085239"/>
              <a:gd name="connsiteY23" fmla="*/ 2062665 h 4980036"/>
              <a:gd name="connsiteX24" fmla="*/ 87867 w 8085239"/>
              <a:gd name="connsiteY24" fmla="*/ 1917522 h 4980036"/>
              <a:gd name="connsiteX25" fmla="*/ 102382 w 8085239"/>
              <a:gd name="connsiteY25" fmla="*/ 1873979 h 4980036"/>
              <a:gd name="connsiteX26" fmla="*/ 145924 w 8085239"/>
              <a:gd name="connsiteY26" fmla="*/ 1859465 h 4980036"/>
              <a:gd name="connsiteX27" fmla="*/ 247524 w 8085239"/>
              <a:gd name="connsiteY27" fmla="*/ 1903007 h 4980036"/>
              <a:gd name="connsiteX28" fmla="*/ 276553 w 8085239"/>
              <a:gd name="connsiteY28" fmla="*/ 1946550 h 4980036"/>
              <a:gd name="connsiteX29" fmla="*/ 320096 w 8085239"/>
              <a:gd name="connsiteY29" fmla="*/ 2004607 h 4980036"/>
              <a:gd name="connsiteX30" fmla="*/ 363639 w 8085239"/>
              <a:gd name="connsiteY30" fmla="*/ 2033636 h 4980036"/>
              <a:gd name="connsiteX31" fmla="*/ 392667 w 8085239"/>
              <a:gd name="connsiteY31" fmla="*/ 2077179 h 4980036"/>
              <a:gd name="connsiteX32" fmla="*/ 407182 w 8085239"/>
              <a:gd name="connsiteY32" fmla="*/ 2135236 h 4980036"/>
              <a:gd name="connsiteX33" fmla="*/ 378153 w 8085239"/>
              <a:gd name="connsiteY33" fmla="*/ 2425522 h 4980036"/>
              <a:gd name="connsiteX34" fmla="*/ 363639 w 8085239"/>
              <a:gd name="connsiteY34" fmla="*/ 2469065 h 4980036"/>
              <a:gd name="connsiteX35" fmla="*/ 349124 w 8085239"/>
              <a:gd name="connsiteY35" fmla="*/ 2541636 h 4980036"/>
              <a:gd name="connsiteX36" fmla="*/ 291067 w 8085239"/>
              <a:gd name="connsiteY36" fmla="*/ 2628722 h 4980036"/>
              <a:gd name="connsiteX37" fmla="*/ 247524 w 8085239"/>
              <a:gd name="connsiteY37" fmla="*/ 2701293 h 4980036"/>
              <a:gd name="connsiteX38" fmla="*/ 160439 w 8085239"/>
              <a:gd name="connsiteY38" fmla="*/ 2817407 h 4980036"/>
              <a:gd name="connsiteX39" fmla="*/ 116896 w 8085239"/>
              <a:gd name="connsiteY39" fmla="*/ 2802893 h 4980036"/>
              <a:gd name="connsiteX40" fmla="*/ 116896 w 8085239"/>
              <a:gd name="connsiteY40" fmla="*/ 2715807 h 4980036"/>
              <a:gd name="connsiteX41" fmla="*/ 218496 w 8085239"/>
              <a:gd name="connsiteY41" fmla="*/ 2643236 h 4980036"/>
              <a:gd name="connsiteX42" fmla="*/ 421696 w 8085239"/>
              <a:gd name="connsiteY42" fmla="*/ 2701293 h 4980036"/>
              <a:gd name="connsiteX43" fmla="*/ 436210 w 8085239"/>
              <a:gd name="connsiteY43" fmla="*/ 2744836 h 4980036"/>
              <a:gd name="connsiteX44" fmla="*/ 421696 w 8085239"/>
              <a:gd name="connsiteY44" fmla="*/ 3310893 h 4980036"/>
              <a:gd name="connsiteX45" fmla="*/ 363639 w 8085239"/>
              <a:gd name="connsiteY45" fmla="*/ 3441522 h 4980036"/>
              <a:gd name="connsiteX46" fmla="*/ 276553 w 8085239"/>
              <a:gd name="connsiteY46" fmla="*/ 3514093 h 4980036"/>
              <a:gd name="connsiteX47" fmla="*/ 189467 w 8085239"/>
              <a:gd name="connsiteY47" fmla="*/ 3499579 h 4980036"/>
              <a:gd name="connsiteX48" fmla="*/ 160439 w 8085239"/>
              <a:gd name="connsiteY48" fmla="*/ 3209293 h 4980036"/>
              <a:gd name="connsiteX49" fmla="*/ 218496 w 8085239"/>
              <a:gd name="connsiteY49" fmla="*/ 3064150 h 4980036"/>
              <a:gd name="connsiteX50" fmla="*/ 262039 w 8085239"/>
              <a:gd name="connsiteY50" fmla="*/ 3020607 h 4980036"/>
              <a:gd name="connsiteX51" fmla="*/ 305582 w 8085239"/>
              <a:gd name="connsiteY51" fmla="*/ 3064150 h 4980036"/>
              <a:gd name="connsiteX52" fmla="*/ 320096 w 8085239"/>
              <a:gd name="connsiteY52" fmla="*/ 3107693 h 4980036"/>
              <a:gd name="connsiteX53" fmla="*/ 349124 w 8085239"/>
              <a:gd name="connsiteY53" fmla="*/ 3165750 h 4980036"/>
              <a:gd name="connsiteX54" fmla="*/ 378153 w 8085239"/>
              <a:gd name="connsiteY54" fmla="*/ 3397979 h 4980036"/>
              <a:gd name="connsiteX55" fmla="*/ 392667 w 8085239"/>
              <a:gd name="connsiteY55" fmla="*/ 3528607 h 4980036"/>
              <a:gd name="connsiteX56" fmla="*/ 465239 w 8085239"/>
              <a:gd name="connsiteY56" fmla="*/ 3905979 h 4980036"/>
              <a:gd name="connsiteX57" fmla="*/ 523296 w 8085239"/>
              <a:gd name="connsiteY57" fmla="*/ 4022093 h 4980036"/>
              <a:gd name="connsiteX58" fmla="*/ 552324 w 8085239"/>
              <a:gd name="connsiteY58" fmla="*/ 4065636 h 4980036"/>
              <a:gd name="connsiteX59" fmla="*/ 566839 w 8085239"/>
              <a:gd name="connsiteY59" fmla="*/ 4109179 h 4980036"/>
              <a:gd name="connsiteX60" fmla="*/ 552324 w 8085239"/>
              <a:gd name="connsiteY60" fmla="*/ 4312379 h 4980036"/>
              <a:gd name="connsiteX61" fmla="*/ 537810 w 8085239"/>
              <a:gd name="connsiteY61" fmla="*/ 4384950 h 4980036"/>
              <a:gd name="connsiteX62" fmla="*/ 494267 w 8085239"/>
              <a:gd name="connsiteY62" fmla="*/ 4413979 h 4980036"/>
              <a:gd name="connsiteX63" fmla="*/ 436210 w 8085239"/>
              <a:gd name="connsiteY63" fmla="*/ 4428493 h 4980036"/>
              <a:gd name="connsiteX64" fmla="*/ 392667 w 8085239"/>
              <a:gd name="connsiteY64" fmla="*/ 4443007 h 4980036"/>
              <a:gd name="connsiteX65" fmla="*/ 189467 w 8085239"/>
              <a:gd name="connsiteY65" fmla="*/ 4428493 h 4980036"/>
              <a:gd name="connsiteX66" fmla="*/ 218496 w 8085239"/>
              <a:gd name="connsiteY66" fmla="*/ 4312379 h 4980036"/>
              <a:gd name="connsiteX67" fmla="*/ 320096 w 8085239"/>
              <a:gd name="connsiteY67" fmla="*/ 4254322 h 4980036"/>
              <a:gd name="connsiteX68" fmla="*/ 436210 w 8085239"/>
              <a:gd name="connsiteY68" fmla="*/ 4268836 h 4980036"/>
              <a:gd name="connsiteX69" fmla="*/ 465239 w 8085239"/>
              <a:gd name="connsiteY69" fmla="*/ 4312379 h 4980036"/>
              <a:gd name="connsiteX70" fmla="*/ 523296 w 8085239"/>
              <a:gd name="connsiteY70" fmla="*/ 4443007 h 4980036"/>
              <a:gd name="connsiteX71" fmla="*/ 552324 w 8085239"/>
              <a:gd name="connsiteY71" fmla="*/ 4544607 h 4980036"/>
              <a:gd name="connsiteX72" fmla="*/ 537810 w 8085239"/>
              <a:gd name="connsiteY72" fmla="*/ 4776836 h 4980036"/>
              <a:gd name="connsiteX73" fmla="*/ 450724 w 8085239"/>
              <a:gd name="connsiteY73" fmla="*/ 4907465 h 4980036"/>
              <a:gd name="connsiteX74" fmla="*/ 392667 w 8085239"/>
              <a:gd name="connsiteY74" fmla="*/ 4951007 h 4980036"/>
              <a:gd name="connsiteX75" fmla="*/ 349124 w 8085239"/>
              <a:gd name="connsiteY75" fmla="*/ 4965522 h 4980036"/>
              <a:gd name="connsiteX76" fmla="*/ 262039 w 8085239"/>
              <a:gd name="connsiteY76" fmla="*/ 4951007 h 4980036"/>
              <a:gd name="connsiteX77" fmla="*/ 247524 w 8085239"/>
              <a:gd name="connsiteY77" fmla="*/ 4907465 h 4980036"/>
              <a:gd name="connsiteX78" fmla="*/ 276553 w 8085239"/>
              <a:gd name="connsiteY78" fmla="*/ 4863922 h 4980036"/>
              <a:gd name="connsiteX79" fmla="*/ 363639 w 8085239"/>
              <a:gd name="connsiteY79" fmla="*/ 4791350 h 4980036"/>
              <a:gd name="connsiteX80" fmla="*/ 421696 w 8085239"/>
              <a:gd name="connsiteY80" fmla="*/ 4776836 h 4980036"/>
              <a:gd name="connsiteX81" fmla="*/ 639410 w 8085239"/>
              <a:gd name="connsiteY81" fmla="*/ 4747807 h 4980036"/>
              <a:gd name="connsiteX82" fmla="*/ 682953 w 8085239"/>
              <a:gd name="connsiteY82" fmla="*/ 4733293 h 4980036"/>
              <a:gd name="connsiteX83" fmla="*/ 741010 w 8085239"/>
              <a:gd name="connsiteY83" fmla="*/ 4689750 h 4980036"/>
              <a:gd name="connsiteX84" fmla="*/ 784553 w 8085239"/>
              <a:gd name="connsiteY84" fmla="*/ 4660722 h 4980036"/>
              <a:gd name="connsiteX85" fmla="*/ 842610 w 8085239"/>
              <a:gd name="connsiteY85" fmla="*/ 4617179 h 4980036"/>
              <a:gd name="connsiteX86" fmla="*/ 915182 w 8085239"/>
              <a:gd name="connsiteY86" fmla="*/ 4602665 h 4980036"/>
              <a:gd name="connsiteX87" fmla="*/ 973239 w 8085239"/>
              <a:gd name="connsiteY87" fmla="*/ 4588150 h 4980036"/>
              <a:gd name="connsiteX88" fmla="*/ 1321582 w 8085239"/>
              <a:gd name="connsiteY88" fmla="*/ 4602665 h 4980036"/>
              <a:gd name="connsiteX89" fmla="*/ 1379639 w 8085239"/>
              <a:gd name="connsiteY89" fmla="*/ 4617179 h 4980036"/>
              <a:gd name="connsiteX90" fmla="*/ 1423182 w 8085239"/>
              <a:gd name="connsiteY90" fmla="*/ 4718779 h 4980036"/>
              <a:gd name="connsiteX91" fmla="*/ 1379639 w 8085239"/>
              <a:gd name="connsiteY91" fmla="*/ 4892950 h 4980036"/>
              <a:gd name="connsiteX92" fmla="*/ 1336096 w 8085239"/>
              <a:gd name="connsiteY92" fmla="*/ 4921979 h 4980036"/>
              <a:gd name="connsiteX93" fmla="*/ 1307067 w 8085239"/>
              <a:gd name="connsiteY93" fmla="*/ 4878436 h 4980036"/>
              <a:gd name="connsiteX94" fmla="*/ 1423182 w 8085239"/>
              <a:gd name="connsiteY94" fmla="*/ 4733293 h 4980036"/>
              <a:gd name="connsiteX95" fmla="*/ 1466724 w 8085239"/>
              <a:gd name="connsiteY95" fmla="*/ 4689750 h 4980036"/>
              <a:gd name="connsiteX96" fmla="*/ 1495753 w 8085239"/>
              <a:gd name="connsiteY96" fmla="*/ 4646207 h 4980036"/>
              <a:gd name="connsiteX97" fmla="*/ 1539296 w 8085239"/>
              <a:gd name="connsiteY97" fmla="*/ 4617179 h 4980036"/>
              <a:gd name="connsiteX98" fmla="*/ 1669924 w 8085239"/>
              <a:gd name="connsiteY98" fmla="*/ 4573636 h 4980036"/>
              <a:gd name="connsiteX99" fmla="*/ 1800553 w 8085239"/>
              <a:gd name="connsiteY99" fmla="*/ 4588150 h 4980036"/>
              <a:gd name="connsiteX100" fmla="*/ 1844096 w 8085239"/>
              <a:gd name="connsiteY100" fmla="*/ 4646207 h 4980036"/>
              <a:gd name="connsiteX101" fmla="*/ 1945696 w 8085239"/>
              <a:gd name="connsiteY101" fmla="*/ 4704265 h 4980036"/>
              <a:gd name="connsiteX102" fmla="*/ 2032782 w 8085239"/>
              <a:gd name="connsiteY102" fmla="*/ 4762322 h 4980036"/>
              <a:gd name="connsiteX103" fmla="*/ 2047296 w 8085239"/>
              <a:gd name="connsiteY103" fmla="*/ 4805865 h 4980036"/>
              <a:gd name="connsiteX104" fmla="*/ 2032782 w 8085239"/>
              <a:gd name="connsiteY104" fmla="*/ 4849407 h 4980036"/>
              <a:gd name="connsiteX105" fmla="*/ 1945696 w 8085239"/>
              <a:gd name="connsiteY105" fmla="*/ 4878436 h 4980036"/>
              <a:gd name="connsiteX106" fmla="*/ 1974724 w 8085239"/>
              <a:gd name="connsiteY106" fmla="*/ 4762322 h 4980036"/>
              <a:gd name="connsiteX107" fmla="*/ 2076324 w 8085239"/>
              <a:gd name="connsiteY107" fmla="*/ 4675236 h 4980036"/>
              <a:gd name="connsiteX108" fmla="*/ 2119867 w 8085239"/>
              <a:gd name="connsiteY108" fmla="*/ 4660722 h 4980036"/>
              <a:gd name="connsiteX109" fmla="*/ 2177924 w 8085239"/>
              <a:gd name="connsiteY109" fmla="*/ 4631693 h 4980036"/>
              <a:gd name="connsiteX110" fmla="*/ 2743982 w 8085239"/>
              <a:gd name="connsiteY110" fmla="*/ 4646207 h 4980036"/>
              <a:gd name="connsiteX111" fmla="*/ 2787524 w 8085239"/>
              <a:gd name="connsiteY111" fmla="*/ 4660722 h 4980036"/>
              <a:gd name="connsiteX112" fmla="*/ 2816553 w 8085239"/>
              <a:gd name="connsiteY112" fmla="*/ 4718779 h 4980036"/>
              <a:gd name="connsiteX113" fmla="*/ 2802039 w 8085239"/>
              <a:gd name="connsiteY113" fmla="*/ 4762322 h 4980036"/>
              <a:gd name="connsiteX114" fmla="*/ 2700439 w 8085239"/>
              <a:gd name="connsiteY114" fmla="*/ 4834893 h 4980036"/>
              <a:gd name="connsiteX115" fmla="*/ 2642382 w 8085239"/>
              <a:gd name="connsiteY115" fmla="*/ 4849407 h 4980036"/>
              <a:gd name="connsiteX116" fmla="*/ 2598839 w 8085239"/>
              <a:gd name="connsiteY116" fmla="*/ 4863922 h 4980036"/>
              <a:gd name="connsiteX117" fmla="*/ 2671410 w 8085239"/>
              <a:gd name="connsiteY117" fmla="*/ 4675236 h 4980036"/>
              <a:gd name="connsiteX118" fmla="*/ 2714953 w 8085239"/>
              <a:gd name="connsiteY118" fmla="*/ 4660722 h 4980036"/>
              <a:gd name="connsiteX119" fmla="*/ 2758496 w 8085239"/>
              <a:gd name="connsiteY119" fmla="*/ 4631693 h 4980036"/>
              <a:gd name="connsiteX120" fmla="*/ 2860096 w 8085239"/>
              <a:gd name="connsiteY120" fmla="*/ 4602665 h 4980036"/>
              <a:gd name="connsiteX121" fmla="*/ 3077810 w 8085239"/>
              <a:gd name="connsiteY121" fmla="*/ 4617179 h 4980036"/>
              <a:gd name="connsiteX122" fmla="*/ 3121353 w 8085239"/>
              <a:gd name="connsiteY122" fmla="*/ 4646207 h 4980036"/>
              <a:gd name="connsiteX123" fmla="*/ 3237467 w 8085239"/>
              <a:gd name="connsiteY123" fmla="*/ 4588150 h 4980036"/>
              <a:gd name="connsiteX124" fmla="*/ 3310039 w 8085239"/>
              <a:gd name="connsiteY124" fmla="*/ 4573636 h 4980036"/>
              <a:gd name="connsiteX125" fmla="*/ 3426153 w 8085239"/>
              <a:gd name="connsiteY125" fmla="*/ 4602665 h 4980036"/>
              <a:gd name="connsiteX126" fmla="*/ 3455182 w 8085239"/>
              <a:gd name="connsiteY126" fmla="*/ 4646207 h 4980036"/>
              <a:gd name="connsiteX127" fmla="*/ 3469696 w 8085239"/>
              <a:gd name="connsiteY127" fmla="*/ 4689750 h 4980036"/>
              <a:gd name="connsiteX128" fmla="*/ 3411639 w 8085239"/>
              <a:gd name="connsiteY128" fmla="*/ 4863922 h 4980036"/>
              <a:gd name="connsiteX129" fmla="*/ 3353582 w 8085239"/>
              <a:gd name="connsiteY129" fmla="*/ 4878436 h 4980036"/>
              <a:gd name="connsiteX130" fmla="*/ 3310039 w 8085239"/>
              <a:gd name="connsiteY130" fmla="*/ 4863922 h 4980036"/>
              <a:gd name="connsiteX131" fmla="*/ 3353582 w 8085239"/>
              <a:gd name="connsiteY131" fmla="*/ 4718779 h 4980036"/>
              <a:gd name="connsiteX132" fmla="*/ 3469696 w 8085239"/>
              <a:gd name="connsiteY132" fmla="*/ 4675236 h 4980036"/>
              <a:gd name="connsiteX133" fmla="*/ 3556782 w 8085239"/>
              <a:gd name="connsiteY133" fmla="*/ 4617179 h 4980036"/>
              <a:gd name="connsiteX134" fmla="*/ 3600324 w 8085239"/>
              <a:gd name="connsiteY134" fmla="*/ 4588150 h 4980036"/>
              <a:gd name="connsiteX135" fmla="*/ 3643867 w 8085239"/>
              <a:gd name="connsiteY135" fmla="*/ 4573636 h 4980036"/>
              <a:gd name="connsiteX136" fmla="*/ 3716439 w 8085239"/>
              <a:gd name="connsiteY136" fmla="*/ 4588150 h 4980036"/>
              <a:gd name="connsiteX137" fmla="*/ 3759982 w 8085239"/>
              <a:gd name="connsiteY137" fmla="*/ 4617179 h 4980036"/>
              <a:gd name="connsiteX138" fmla="*/ 3905124 w 8085239"/>
              <a:gd name="connsiteY138" fmla="*/ 4675236 h 4980036"/>
              <a:gd name="connsiteX139" fmla="*/ 4166382 w 8085239"/>
              <a:gd name="connsiteY139" fmla="*/ 4689750 h 4980036"/>
              <a:gd name="connsiteX140" fmla="*/ 4195410 w 8085239"/>
              <a:gd name="connsiteY140" fmla="*/ 4733293 h 4980036"/>
              <a:gd name="connsiteX141" fmla="*/ 4151867 w 8085239"/>
              <a:gd name="connsiteY141" fmla="*/ 4849407 h 4980036"/>
              <a:gd name="connsiteX142" fmla="*/ 4093810 w 8085239"/>
              <a:gd name="connsiteY142" fmla="*/ 4878436 h 4980036"/>
              <a:gd name="connsiteX143" fmla="*/ 4079296 w 8085239"/>
              <a:gd name="connsiteY143" fmla="*/ 4834893 h 4980036"/>
              <a:gd name="connsiteX144" fmla="*/ 4122839 w 8085239"/>
              <a:gd name="connsiteY144" fmla="*/ 4747807 h 4980036"/>
              <a:gd name="connsiteX145" fmla="*/ 4195410 w 8085239"/>
              <a:gd name="connsiteY145" fmla="*/ 4617179 h 4980036"/>
              <a:gd name="connsiteX146" fmla="*/ 4238953 w 8085239"/>
              <a:gd name="connsiteY146" fmla="*/ 4573636 h 4980036"/>
              <a:gd name="connsiteX147" fmla="*/ 4355067 w 8085239"/>
              <a:gd name="connsiteY147" fmla="*/ 4559122 h 4980036"/>
              <a:gd name="connsiteX148" fmla="*/ 4572782 w 8085239"/>
              <a:gd name="connsiteY148" fmla="*/ 4530093 h 4980036"/>
              <a:gd name="connsiteX149" fmla="*/ 4892096 w 8085239"/>
              <a:gd name="connsiteY149" fmla="*/ 4617179 h 4980036"/>
              <a:gd name="connsiteX150" fmla="*/ 4950153 w 8085239"/>
              <a:gd name="connsiteY150" fmla="*/ 4646207 h 4980036"/>
              <a:gd name="connsiteX151" fmla="*/ 5037239 w 8085239"/>
              <a:gd name="connsiteY151" fmla="*/ 4704265 h 4980036"/>
              <a:gd name="connsiteX152" fmla="*/ 5080782 w 8085239"/>
              <a:gd name="connsiteY152" fmla="*/ 4733293 h 4980036"/>
              <a:gd name="connsiteX153" fmla="*/ 5095296 w 8085239"/>
              <a:gd name="connsiteY153" fmla="*/ 4936493 h 4980036"/>
              <a:gd name="connsiteX154" fmla="*/ 5051753 w 8085239"/>
              <a:gd name="connsiteY154" fmla="*/ 4951007 h 4980036"/>
              <a:gd name="connsiteX155" fmla="*/ 4921124 w 8085239"/>
              <a:gd name="connsiteY155" fmla="*/ 4980036 h 4980036"/>
              <a:gd name="connsiteX156" fmla="*/ 4834039 w 8085239"/>
              <a:gd name="connsiteY156" fmla="*/ 4951007 h 4980036"/>
              <a:gd name="connsiteX157" fmla="*/ 4906610 w 8085239"/>
              <a:gd name="connsiteY157" fmla="*/ 4849407 h 4980036"/>
              <a:gd name="connsiteX158" fmla="*/ 4950153 w 8085239"/>
              <a:gd name="connsiteY158" fmla="*/ 4834893 h 4980036"/>
              <a:gd name="connsiteX159" fmla="*/ 5022724 w 8085239"/>
              <a:gd name="connsiteY159" fmla="*/ 4805865 h 4980036"/>
              <a:gd name="connsiteX160" fmla="*/ 5095296 w 8085239"/>
              <a:gd name="connsiteY160" fmla="*/ 4762322 h 4980036"/>
              <a:gd name="connsiteX161" fmla="*/ 5196896 w 8085239"/>
              <a:gd name="connsiteY161" fmla="*/ 4718779 h 4980036"/>
              <a:gd name="connsiteX162" fmla="*/ 5283982 w 8085239"/>
              <a:gd name="connsiteY162" fmla="*/ 4675236 h 4980036"/>
              <a:gd name="connsiteX163" fmla="*/ 5342039 w 8085239"/>
              <a:gd name="connsiteY163" fmla="*/ 4631693 h 4980036"/>
              <a:gd name="connsiteX164" fmla="*/ 5385582 w 8085239"/>
              <a:gd name="connsiteY164" fmla="*/ 4588150 h 4980036"/>
              <a:gd name="connsiteX165" fmla="*/ 5472667 w 8085239"/>
              <a:gd name="connsiteY165" fmla="*/ 4559122 h 4980036"/>
              <a:gd name="connsiteX166" fmla="*/ 5704896 w 8085239"/>
              <a:gd name="connsiteY166" fmla="*/ 4573636 h 4980036"/>
              <a:gd name="connsiteX167" fmla="*/ 5748439 w 8085239"/>
              <a:gd name="connsiteY167" fmla="*/ 4631693 h 4980036"/>
              <a:gd name="connsiteX168" fmla="*/ 5835524 w 8085239"/>
              <a:gd name="connsiteY168" fmla="*/ 4704265 h 4980036"/>
              <a:gd name="connsiteX169" fmla="*/ 5850039 w 8085239"/>
              <a:gd name="connsiteY169" fmla="*/ 4921979 h 4980036"/>
              <a:gd name="connsiteX170" fmla="*/ 5762953 w 8085239"/>
              <a:gd name="connsiteY170" fmla="*/ 4951007 h 4980036"/>
              <a:gd name="connsiteX171" fmla="*/ 5690382 w 8085239"/>
              <a:gd name="connsiteY171" fmla="*/ 4936493 h 4980036"/>
              <a:gd name="connsiteX172" fmla="*/ 5704896 w 8085239"/>
              <a:gd name="connsiteY172" fmla="*/ 4878436 h 4980036"/>
              <a:gd name="connsiteX173" fmla="*/ 5719410 w 8085239"/>
              <a:gd name="connsiteY173" fmla="*/ 4834893 h 4980036"/>
              <a:gd name="connsiteX174" fmla="*/ 5733924 w 8085239"/>
              <a:gd name="connsiteY174" fmla="*/ 4776836 h 4980036"/>
              <a:gd name="connsiteX175" fmla="*/ 5777467 w 8085239"/>
              <a:gd name="connsiteY175" fmla="*/ 4747807 h 4980036"/>
              <a:gd name="connsiteX176" fmla="*/ 5879067 w 8085239"/>
              <a:gd name="connsiteY176" fmla="*/ 4660722 h 4980036"/>
              <a:gd name="connsiteX177" fmla="*/ 5893582 w 8085239"/>
              <a:gd name="connsiteY177" fmla="*/ 4617179 h 4980036"/>
              <a:gd name="connsiteX178" fmla="*/ 5995182 w 8085239"/>
              <a:gd name="connsiteY178" fmla="*/ 4588150 h 4980036"/>
              <a:gd name="connsiteX179" fmla="*/ 6169353 w 8085239"/>
              <a:gd name="connsiteY179" fmla="*/ 4617179 h 4980036"/>
              <a:gd name="connsiteX180" fmla="*/ 6256439 w 8085239"/>
              <a:gd name="connsiteY180" fmla="*/ 4660722 h 4980036"/>
              <a:gd name="connsiteX181" fmla="*/ 6299982 w 8085239"/>
              <a:gd name="connsiteY181" fmla="*/ 4689750 h 4980036"/>
              <a:gd name="connsiteX182" fmla="*/ 6416096 w 8085239"/>
              <a:gd name="connsiteY182" fmla="*/ 4704265 h 4980036"/>
              <a:gd name="connsiteX183" fmla="*/ 6459639 w 8085239"/>
              <a:gd name="connsiteY183" fmla="*/ 4733293 h 4980036"/>
              <a:gd name="connsiteX184" fmla="*/ 6474153 w 8085239"/>
              <a:gd name="connsiteY184" fmla="*/ 4878436 h 4980036"/>
              <a:gd name="connsiteX185" fmla="*/ 6445124 w 8085239"/>
              <a:gd name="connsiteY185" fmla="*/ 4921979 h 4980036"/>
              <a:gd name="connsiteX186" fmla="*/ 6387067 w 8085239"/>
              <a:gd name="connsiteY186" fmla="*/ 4907465 h 4980036"/>
              <a:gd name="connsiteX187" fmla="*/ 6445124 w 8085239"/>
              <a:gd name="connsiteY187" fmla="*/ 4733293 h 4980036"/>
              <a:gd name="connsiteX188" fmla="*/ 6488667 w 8085239"/>
              <a:gd name="connsiteY188" fmla="*/ 4704265 h 4980036"/>
              <a:gd name="connsiteX189" fmla="*/ 6517696 w 8085239"/>
              <a:gd name="connsiteY189" fmla="*/ 4660722 h 4980036"/>
              <a:gd name="connsiteX190" fmla="*/ 6691867 w 8085239"/>
              <a:gd name="connsiteY190" fmla="*/ 4602665 h 4980036"/>
              <a:gd name="connsiteX191" fmla="*/ 7214382 w 8085239"/>
              <a:gd name="connsiteY191" fmla="*/ 4617179 h 4980036"/>
              <a:gd name="connsiteX192" fmla="*/ 7243410 w 8085239"/>
              <a:gd name="connsiteY192" fmla="*/ 4660722 h 4980036"/>
              <a:gd name="connsiteX193" fmla="*/ 7199867 w 8085239"/>
              <a:gd name="connsiteY193" fmla="*/ 4834893 h 4980036"/>
              <a:gd name="connsiteX194" fmla="*/ 7112782 w 8085239"/>
              <a:gd name="connsiteY194" fmla="*/ 4892950 h 4980036"/>
              <a:gd name="connsiteX195" fmla="*/ 7083753 w 8085239"/>
              <a:gd name="connsiteY195" fmla="*/ 4849407 h 4980036"/>
              <a:gd name="connsiteX196" fmla="*/ 7127296 w 8085239"/>
              <a:gd name="connsiteY196" fmla="*/ 4805865 h 4980036"/>
              <a:gd name="connsiteX197" fmla="*/ 7257924 w 8085239"/>
              <a:gd name="connsiteY197" fmla="*/ 4733293 h 4980036"/>
              <a:gd name="connsiteX198" fmla="*/ 7374039 w 8085239"/>
              <a:gd name="connsiteY198" fmla="*/ 4718779 h 4980036"/>
              <a:gd name="connsiteX199" fmla="*/ 7461124 w 8085239"/>
              <a:gd name="connsiteY199" fmla="*/ 4704265 h 4980036"/>
              <a:gd name="connsiteX200" fmla="*/ 7504667 w 8085239"/>
              <a:gd name="connsiteY200" fmla="*/ 4689750 h 4980036"/>
              <a:gd name="connsiteX201" fmla="*/ 7606267 w 8085239"/>
              <a:gd name="connsiteY201" fmla="*/ 4631693 h 4980036"/>
              <a:gd name="connsiteX202" fmla="*/ 7664324 w 8085239"/>
              <a:gd name="connsiteY202" fmla="*/ 4617179 h 4980036"/>
              <a:gd name="connsiteX203" fmla="*/ 7809467 w 8085239"/>
              <a:gd name="connsiteY203" fmla="*/ 4588150 h 4980036"/>
              <a:gd name="connsiteX204" fmla="*/ 8056210 w 8085239"/>
              <a:gd name="connsiteY204" fmla="*/ 4660722 h 4980036"/>
              <a:gd name="connsiteX205" fmla="*/ 8085239 w 8085239"/>
              <a:gd name="connsiteY205" fmla="*/ 4704265 h 4980036"/>
              <a:gd name="connsiteX206" fmla="*/ 8070724 w 8085239"/>
              <a:gd name="connsiteY206" fmla="*/ 4776836 h 4980036"/>
              <a:gd name="connsiteX207" fmla="*/ 7954610 w 8085239"/>
              <a:gd name="connsiteY207" fmla="*/ 4776836 h 4980036"/>
              <a:gd name="connsiteX208" fmla="*/ 7925582 w 8085239"/>
              <a:gd name="connsiteY208" fmla="*/ 4733293 h 4980036"/>
              <a:gd name="connsiteX209" fmla="*/ 7969124 w 8085239"/>
              <a:gd name="connsiteY209" fmla="*/ 4472036 h 4980036"/>
              <a:gd name="connsiteX210" fmla="*/ 7998153 w 8085239"/>
              <a:gd name="connsiteY210" fmla="*/ 4399465 h 4980036"/>
              <a:gd name="connsiteX211" fmla="*/ 8056210 w 8085239"/>
              <a:gd name="connsiteY211" fmla="*/ 4297865 h 4980036"/>
              <a:gd name="connsiteX212" fmla="*/ 7882039 w 8085239"/>
              <a:gd name="connsiteY212" fmla="*/ 4239807 h 4980036"/>
              <a:gd name="connsiteX213" fmla="*/ 7809467 w 8085239"/>
              <a:gd name="connsiteY213" fmla="*/ 4152722 h 4980036"/>
              <a:gd name="connsiteX214" fmla="*/ 7736896 w 8085239"/>
              <a:gd name="connsiteY214" fmla="*/ 4051122 h 4980036"/>
              <a:gd name="connsiteX215" fmla="*/ 7809467 w 8085239"/>
              <a:gd name="connsiteY215" fmla="*/ 3862436 h 4980036"/>
              <a:gd name="connsiteX216" fmla="*/ 7867524 w 8085239"/>
              <a:gd name="connsiteY216" fmla="*/ 3847922 h 4980036"/>
              <a:gd name="connsiteX217" fmla="*/ 7998153 w 8085239"/>
              <a:gd name="connsiteY217" fmla="*/ 3862436 h 4980036"/>
              <a:gd name="connsiteX218" fmla="*/ 7983639 w 8085239"/>
              <a:gd name="connsiteY218" fmla="*/ 3978550 h 4980036"/>
              <a:gd name="connsiteX219" fmla="*/ 7867524 w 8085239"/>
              <a:gd name="connsiteY219" fmla="*/ 3964036 h 4980036"/>
              <a:gd name="connsiteX220" fmla="*/ 7823982 w 8085239"/>
              <a:gd name="connsiteY220" fmla="*/ 3833407 h 4980036"/>
              <a:gd name="connsiteX221" fmla="*/ 7794953 w 8085239"/>
              <a:gd name="connsiteY221" fmla="*/ 3717293 h 4980036"/>
              <a:gd name="connsiteX222" fmla="*/ 7780439 w 8085239"/>
              <a:gd name="connsiteY222" fmla="*/ 3485065 h 4980036"/>
              <a:gd name="connsiteX223" fmla="*/ 7751410 w 8085239"/>
              <a:gd name="connsiteY223" fmla="*/ 3441522 h 4980036"/>
              <a:gd name="connsiteX224" fmla="*/ 7809467 w 8085239"/>
              <a:gd name="connsiteY224" fmla="*/ 3238322 h 4980036"/>
              <a:gd name="connsiteX225" fmla="*/ 7998153 w 8085239"/>
              <a:gd name="connsiteY225" fmla="*/ 3252836 h 4980036"/>
              <a:gd name="connsiteX226" fmla="*/ 8027182 w 8085239"/>
              <a:gd name="connsiteY226" fmla="*/ 3296379 h 4980036"/>
              <a:gd name="connsiteX227" fmla="*/ 7983639 w 8085239"/>
              <a:gd name="connsiteY227" fmla="*/ 3310893 h 4980036"/>
              <a:gd name="connsiteX228" fmla="*/ 7911067 w 8085239"/>
              <a:gd name="connsiteY228" fmla="*/ 3296379 h 4980036"/>
              <a:gd name="connsiteX229" fmla="*/ 7809467 w 8085239"/>
              <a:gd name="connsiteY229" fmla="*/ 3209293 h 4980036"/>
              <a:gd name="connsiteX230" fmla="*/ 7780439 w 8085239"/>
              <a:gd name="connsiteY230" fmla="*/ 3078665 h 4980036"/>
              <a:gd name="connsiteX231" fmla="*/ 7751410 w 8085239"/>
              <a:gd name="connsiteY231" fmla="*/ 2991579 h 4980036"/>
              <a:gd name="connsiteX232" fmla="*/ 7765924 w 8085239"/>
              <a:gd name="connsiteY232" fmla="*/ 2715807 h 4980036"/>
              <a:gd name="connsiteX233" fmla="*/ 7780439 w 8085239"/>
              <a:gd name="connsiteY233" fmla="*/ 2672265 h 4980036"/>
              <a:gd name="connsiteX234" fmla="*/ 7823982 w 8085239"/>
              <a:gd name="connsiteY234" fmla="*/ 2628722 h 4980036"/>
              <a:gd name="connsiteX235" fmla="*/ 7882039 w 8085239"/>
              <a:gd name="connsiteY235" fmla="*/ 2599693 h 4980036"/>
              <a:gd name="connsiteX236" fmla="*/ 7925582 w 8085239"/>
              <a:gd name="connsiteY236" fmla="*/ 2570665 h 4980036"/>
              <a:gd name="connsiteX237" fmla="*/ 8041696 w 8085239"/>
              <a:gd name="connsiteY237" fmla="*/ 2585179 h 4980036"/>
              <a:gd name="connsiteX238" fmla="*/ 8027182 w 8085239"/>
              <a:gd name="connsiteY238" fmla="*/ 2628722 h 4980036"/>
              <a:gd name="connsiteX239" fmla="*/ 7969124 w 8085239"/>
              <a:gd name="connsiteY239" fmla="*/ 2643236 h 4980036"/>
              <a:gd name="connsiteX240" fmla="*/ 7823982 w 8085239"/>
              <a:gd name="connsiteY240" fmla="*/ 2614207 h 4980036"/>
              <a:gd name="connsiteX241" fmla="*/ 7722382 w 8085239"/>
              <a:gd name="connsiteY241" fmla="*/ 2556150 h 4980036"/>
              <a:gd name="connsiteX242" fmla="*/ 7693353 w 8085239"/>
              <a:gd name="connsiteY242" fmla="*/ 2440036 h 4980036"/>
              <a:gd name="connsiteX243" fmla="*/ 7678839 w 8085239"/>
              <a:gd name="connsiteY243" fmla="*/ 2396493 h 4980036"/>
              <a:gd name="connsiteX244" fmla="*/ 7664324 w 8085239"/>
              <a:gd name="connsiteY244" fmla="*/ 2323922 h 4980036"/>
              <a:gd name="connsiteX245" fmla="*/ 7678839 w 8085239"/>
              <a:gd name="connsiteY245" fmla="*/ 2106207 h 4980036"/>
              <a:gd name="connsiteX246" fmla="*/ 7722382 w 8085239"/>
              <a:gd name="connsiteY246" fmla="*/ 2048150 h 4980036"/>
              <a:gd name="connsiteX247" fmla="*/ 7823982 w 8085239"/>
              <a:gd name="connsiteY247" fmla="*/ 1975579 h 4980036"/>
              <a:gd name="connsiteX248" fmla="*/ 7867524 w 8085239"/>
              <a:gd name="connsiteY248" fmla="*/ 1961065 h 4980036"/>
              <a:gd name="connsiteX249" fmla="*/ 7882039 w 8085239"/>
              <a:gd name="connsiteY249" fmla="*/ 2004607 h 4980036"/>
              <a:gd name="connsiteX250" fmla="*/ 7736896 w 8085239"/>
              <a:gd name="connsiteY250" fmla="*/ 2019122 h 4980036"/>
              <a:gd name="connsiteX251" fmla="*/ 7707867 w 8085239"/>
              <a:gd name="connsiteY251" fmla="*/ 1975579 h 4980036"/>
              <a:gd name="connsiteX252" fmla="*/ 7649810 w 8085239"/>
              <a:gd name="connsiteY252" fmla="*/ 1815922 h 4980036"/>
              <a:gd name="connsiteX253" fmla="*/ 7620782 w 8085239"/>
              <a:gd name="connsiteY253" fmla="*/ 1772379 h 4980036"/>
              <a:gd name="connsiteX254" fmla="*/ 7591753 w 8085239"/>
              <a:gd name="connsiteY254" fmla="*/ 1714322 h 4980036"/>
              <a:gd name="connsiteX255" fmla="*/ 7562724 w 8085239"/>
              <a:gd name="connsiteY255" fmla="*/ 1496607 h 4980036"/>
              <a:gd name="connsiteX256" fmla="*/ 7591753 w 8085239"/>
              <a:gd name="connsiteY256" fmla="*/ 1249865 h 4980036"/>
              <a:gd name="connsiteX257" fmla="*/ 7678839 w 8085239"/>
              <a:gd name="connsiteY257" fmla="*/ 1119236 h 4980036"/>
              <a:gd name="connsiteX258" fmla="*/ 7736896 w 8085239"/>
              <a:gd name="connsiteY258" fmla="*/ 1032150 h 4980036"/>
              <a:gd name="connsiteX259" fmla="*/ 7838496 w 8085239"/>
              <a:gd name="connsiteY259" fmla="*/ 945065 h 4980036"/>
              <a:gd name="connsiteX260" fmla="*/ 7911067 w 8085239"/>
              <a:gd name="connsiteY260" fmla="*/ 959579 h 4980036"/>
              <a:gd name="connsiteX261" fmla="*/ 7925582 w 8085239"/>
              <a:gd name="connsiteY261" fmla="*/ 1003122 h 4980036"/>
              <a:gd name="connsiteX262" fmla="*/ 7954610 w 8085239"/>
              <a:gd name="connsiteY262" fmla="*/ 1046665 h 4980036"/>
              <a:gd name="connsiteX263" fmla="*/ 7969124 w 8085239"/>
              <a:gd name="connsiteY263" fmla="*/ 1104722 h 4980036"/>
              <a:gd name="connsiteX264" fmla="*/ 7983639 w 8085239"/>
              <a:gd name="connsiteY264" fmla="*/ 1148265 h 4980036"/>
              <a:gd name="connsiteX265" fmla="*/ 7940096 w 8085239"/>
              <a:gd name="connsiteY265" fmla="*/ 1162779 h 4980036"/>
              <a:gd name="connsiteX266" fmla="*/ 7823982 w 8085239"/>
              <a:gd name="connsiteY266" fmla="*/ 1148265 h 4980036"/>
              <a:gd name="connsiteX267" fmla="*/ 7794953 w 8085239"/>
              <a:gd name="connsiteY267" fmla="*/ 1104722 h 4980036"/>
              <a:gd name="connsiteX268" fmla="*/ 7751410 w 8085239"/>
              <a:gd name="connsiteY268" fmla="*/ 974093 h 4980036"/>
              <a:gd name="connsiteX269" fmla="*/ 7635296 w 8085239"/>
              <a:gd name="connsiteY269" fmla="*/ 930550 h 4980036"/>
              <a:gd name="connsiteX270" fmla="*/ 7591753 w 8085239"/>
              <a:gd name="connsiteY270" fmla="*/ 916036 h 4980036"/>
              <a:gd name="connsiteX271" fmla="*/ 7548210 w 8085239"/>
              <a:gd name="connsiteY271" fmla="*/ 887007 h 4980036"/>
              <a:gd name="connsiteX272" fmla="*/ 7504667 w 8085239"/>
              <a:gd name="connsiteY272" fmla="*/ 872493 h 4980036"/>
              <a:gd name="connsiteX273" fmla="*/ 7461124 w 8085239"/>
              <a:gd name="connsiteY273" fmla="*/ 828950 h 4980036"/>
              <a:gd name="connsiteX274" fmla="*/ 7388553 w 8085239"/>
              <a:gd name="connsiteY274" fmla="*/ 669293 h 4980036"/>
              <a:gd name="connsiteX275" fmla="*/ 7388553 w 8085239"/>
              <a:gd name="connsiteY275" fmla="*/ 451579 h 4980036"/>
              <a:gd name="connsiteX276" fmla="*/ 7475639 w 8085239"/>
              <a:gd name="connsiteY276" fmla="*/ 422550 h 4980036"/>
              <a:gd name="connsiteX277" fmla="*/ 7649810 w 8085239"/>
              <a:gd name="connsiteY277" fmla="*/ 437065 h 4980036"/>
              <a:gd name="connsiteX278" fmla="*/ 7693353 w 8085239"/>
              <a:gd name="connsiteY278" fmla="*/ 451579 h 4980036"/>
              <a:gd name="connsiteX279" fmla="*/ 7649810 w 8085239"/>
              <a:gd name="connsiteY279" fmla="*/ 466093 h 4980036"/>
              <a:gd name="connsiteX280" fmla="*/ 7315982 w 8085239"/>
              <a:gd name="connsiteY280" fmla="*/ 451579 h 4980036"/>
              <a:gd name="connsiteX281" fmla="*/ 7272439 w 8085239"/>
              <a:gd name="connsiteY281" fmla="*/ 437065 h 4980036"/>
              <a:gd name="connsiteX282" fmla="*/ 7170839 w 8085239"/>
              <a:gd name="connsiteY282" fmla="*/ 466093 h 4980036"/>
              <a:gd name="connsiteX283" fmla="*/ 6953124 w 8085239"/>
              <a:gd name="connsiteY283" fmla="*/ 437065 h 4980036"/>
              <a:gd name="connsiteX284" fmla="*/ 6866039 w 8085239"/>
              <a:gd name="connsiteY284" fmla="*/ 364493 h 4980036"/>
              <a:gd name="connsiteX285" fmla="*/ 6851524 w 8085239"/>
              <a:gd name="connsiteY285" fmla="*/ 320950 h 4980036"/>
              <a:gd name="connsiteX286" fmla="*/ 6793467 w 8085239"/>
              <a:gd name="connsiteY286" fmla="*/ 306436 h 4980036"/>
              <a:gd name="connsiteX287" fmla="*/ 6764439 w 8085239"/>
              <a:gd name="connsiteY287" fmla="*/ 219350 h 4980036"/>
              <a:gd name="connsiteX288" fmla="*/ 6778953 w 8085239"/>
              <a:gd name="connsiteY288" fmla="*/ 45179 h 4980036"/>
              <a:gd name="connsiteX289" fmla="*/ 6793467 w 8085239"/>
              <a:gd name="connsiteY289" fmla="*/ 1636 h 4980036"/>
              <a:gd name="connsiteX290" fmla="*/ 6837010 w 8085239"/>
              <a:gd name="connsiteY290" fmla="*/ 16150 h 4980036"/>
              <a:gd name="connsiteX291" fmla="*/ 6851524 w 8085239"/>
              <a:gd name="connsiteY291" fmla="*/ 74207 h 4980036"/>
              <a:gd name="connsiteX292" fmla="*/ 6880553 w 8085239"/>
              <a:gd name="connsiteY292" fmla="*/ 117750 h 4980036"/>
              <a:gd name="connsiteX293" fmla="*/ 6866039 w 8085239"/>
              <a:gd name="connsiteY293" fmla="*/ 277407 h 4980036"/>
              <a:gd name="connsiteX294" fmla="*/ 6822496 w 8085239"/>
              <a:gd name="connsiteY294" fmla="*/ 306436 h 4980036"/>
              <a:gd name="connsiteX295" fmla="*/ 6314496 w 8085239"/>
              <a:gd name="connsiteY295" fmla="*/ 204836 h 4980036"/>
              <a:gd name="connsiteX296" fmla="*/ 6299982 w 8085239"/>
              <a:gd name="connsiteY296" fmla="*/ 161293 h 4980036"/>
              <a:gd name="connsiteX297" fmla="*/ 6314496 w 8085239"/>
              <a:gd name="connsiteY297" fmla="*/ 30665 h 4980036"/>
              <a:gd name="connsiteX298" fmla="*/ 6343524 w 8085239"/>
              <a:gd name="connsiteY298" fmla="*/ 74207 h 4980036"/>
              <a:gd name="connsiteX299" fmla="*/ 6358039 w 8085239"/>
              <a:gd name="connsiteY299" fmla="*/ 117750 h 4980036"/>
              <a:gd name="connsiteX300" fmla="*/ 6343524 w 8085239"/>
              <a:gd name="connsiteY300" fmla="*/ 306436 h 4980036"/>
              <a:gd name="connsiteX301" fmla="*/ 6314496 w 8085239"/>
              <a:gd name="connsiteY301" fmla="*/ 349979 h 4980036"/>
              <a:gd name="connsiteX302" fmla="*/ 6227410 w 8085239"/>
              <a:gd name="connsiteY302" fmla="*/ 408036 h 4980036"/>
              <a:gd name="connsiteX303" fmla="*/ 6053239 w 8085239"/>
              <a:gd name="connsiteY303" fmla="*/ 393522 h 4980036"/>
              <a:gd name="connsiteX304" fmla="*/ 5966153 w 8085239"/>
              <a:gd name="connsiteY304" fmla="*/ 364493 h 4980036"/>
              <a:gd name="connsiteX305" fmla="*/ 5850039 w 8085239"/>
              <a:gd name="connsiteY305" fmla="*/ 349979 h 4980036"/>
              <a:gd name="connsiteX306" fmla="*/ 5806496 w 8085239"/>
              <a:gd name="connsiteY306" fmla="*/ 306436 h 4980036"/>
              <a:gd name="connsiteX307" fmla="*/ 5733924 w 8085239"/>
              <a:gd name="connsiteY307" fmla="*/ 204836 h 4980036"/>
              <a:gd name="connsiteX308" fmla="*/ 5690382 w 8085239"/>
              <a:gd name="connsiteY308" fmla="*/ 175807 h 4980036"/>
              <a:gd name="connsiteX309" fmla="*/ 5675867 w 8085239"/>
              <a:gd name="connsiteY309" fmla="*/ 45179 h 4980036"/>
              <a:gd name="connsiteX310" fmla="*/ 5719410 w 8085239"/>
              <a:gd name="connsiteY310" fmla="*/ 16150 h 4980036"/>
              <a:gd name="connsiteX311" fmla="*/ 5675867 w 8085239"/>
              <a:gd name="connsiteY311" fmla="*/ 88722 h 4980036"/>
              <a:gd name="connsiteX312" fmla="*/ 5559753 w 8085239"/>
              <a:gd name="connsiteY312" fmla="*/ 219350 h 4980036"/>
              <a:gd name="connsiteX313" fmla="*/ 5501696 w 8085239"/>
              <a:gd name="connsiteY313" fmla="*/ 335465 h 4980036"/>
              <a:gd name="connsiteX314" fmla="*/ 5472667 w 8085239"/>
              <a:gd name="connsiteY314" fmla="*/ 393522 h 4980036"/>
              <a:gd name="connsiteX315" fmla="*/ 5385582 w 8085239"/>
              <a:gd name="connsiteY315" fmla="*/ 466093 h 4980036"/>
              <a:gd name="connsiteX316" fmla="*/ 5167867 w 8085239"/>
              <a:gd name="connsiteY316" fmla="*/ 422550 h 4980036"/>
              <a:gd name="connsiteX317" fmla="*/ 5153353 w 8085239"/>
              <a:gd name="connsiteY317" fmla="*/ 364493 h 4980036"/>
              <a:gd name="connsiteX318" fmla="*/ 5138839 w 8085239"/>
              <a:gd name="connsiteY318" fmla="*/ 320950 h 4980036"/>
              <a:gd name="connsiteX319" fmla="*/ 5153353 w 8085239"/>
              <a:gd name="connsiteY319" fmla="*/ 132265 h 4980036"/>
              <a:gd name="connsiteX320" fmla="*/ 5138839 w 8085239"/>
              <a:gd name="connsiteY320" fmla="*/ 190322 h 4980036"/>
              <a:gd name="connsiteX321" fmla="*/ 5095296 w 8085239"/>
              <a:gd name="connsiteY321" fmla="*/ 277407 h 4980036"/>
              <a:gd name="connsiteX322" fmla="*/ 5008210 w 8085239"/>
              <a:gd name="connsiteY322" fmla="*/ 364493 h 4980036"/>
              <a:gd name="connsiteX323" fmla="*/ 4964667 w 8085239"/>
              <a:gd name="connsiteY323" fmla="*/ 408036 h 4980036"/>
              <a:gd name="connsiteX324" fmla="*/ 4877582 w 8085239"/>
              <a:gd name="connsiteY324" fmla="*/ 437065 h 4980036"/>
              <a:gd name="connsiteX325" fmla="*/ 4398610 w 8085239"/>
              <a:gd name="connsiteY325" fmla="*/ 379007 h 4980036"/>
              <a:gd name="connsiteX326" fmla="*/ 4355067 w 8085239"/>
              <a:gd name="connsiteY326" fmla="*/ 349979 h 4980036"/>
              <a:gd name="connsiteX327" fmla="*/ 4427639 w 8085239"/>
              <a:gd name="connsiteY327" fmla="*/ 277407 h 4980036"/>
              <a:gd name="connsiteX328" fmla="*/ 4500210 w 8085239"/>
              <a:gd name="connsiteY328" fmla="*/ 219350 h 4980036"/>
              <a:gd name="connsiteX329" fmla="*/ 4442153 w 8085239"/>
              <a:gd name="connsiteY329" fmla="*/ 320950 h 4980036"/>
              <a:gd name="connsiteX330" fmla="*/ 4413124 w 8085239"/>
              <a:gd name="connsiteY330" fmla="*/ 379007 h 4980036"/>
              <a:gd name="connsiteX331" fmla="*/ 4369582 w 8085239"/>
              <a:gd name="connsiteY331" fmla="*/ 393522 h 4980036"/>
              <a:gd name="connsiteX332" fmla="*/ 4282496 w 8085239"/>
              <a:gd name="connsiteY332" fmla="*/ 408036 h 4980036"/>
              <a:gd name="connsiteX333" fmla="*/ 4006724 w 8085239"/>
              <a:gd name="connsiteY333" fmla="*/ 393522 h 4980036"/>
              <a:gd name="connsiteX334" fmla="*/ 3963182 w 8085239"/>
              <a:gd name="connsiteY334" fmla="*/ 364493 h 4980036"/>
              <a:gd name="connsiteX335" fmla="*/ 3789010 w 8085239"/>
              <a:gd name="connsiteY335" fmla="*/ 349979 h 4980036"/>
              <a:gd name="connsiteX336" fmla="*/ 3745467 w 8085239"/>
              <a:gd name="connsiteY336" fmla="*/ 335465 h 4980036"/>
              <a:gd name="connsiteX337" fmla="*/ 3745467 w 8085239"/>
              <a:gd name="connsiteY337" fmla="*/ 219350 h 4980036"/>
              <a:gd name="connsiteX338" fmla="*/ 3832553 w 8085239"/>
              <a:gd name="connsiteY338" fmla="*/ 161293 h 4980036"/>
              <a:gd name="connsiteX339" fmla="*/ 3890610 w 8085239"/>
              <a:gd name="connsiteY339" fmla="*/ 103236 h 4980036"/>
              <a:gd name="connsiteX340" fmla="*/ 3919639 w 8085239"/>
              <a:gd name="connsiteY340" fmla="*/ 146779 h 4980036"/>
              <a:gd name="connsiteX341" fmla="*/ 3847067 w 8085239"/>
              <a:gd name="connsiteY341" fmla="*/ 262893 h 4980036"/>
              <a:gd name="connsiteX342" fmla="*/ 3730953 w 8085239"/>
              <a:gd name="connsiteY342" fmla="*/ 335465 h 4980036"/>
              <a:gd name="connsiteX343" fmla="*/ 3687410 w 8085239"/>
              <a:gd name="connsiteY343" fmla="*/ 349979 h 4980036"/>
              <a:gd name="connsiteX344" fmla="*/ 3585810 w 8085239"/>
              <a:gd name="connsiteY344" fmla="*/ 393522 h 4980036"/>
              <a:gd name="connsiteX345" fmla="*/ 3368096 w 8085239"/>
              <a:gd name="connsiteY345" fmla="*/ 379007 h 4980036"/>
              <a:gd name="connsiteX346" fmla="*/ 3353582 w 8085239"/>
              <a:gd name="connsiteY346" fmla="*/ 204836 h 4980036"/>
              <a:gd name="connsiteX347" fmla="*/ 3440667 w 8085239"/>
              <a:gd name="connsiteY347" fmla="*/ 161293 h 4980036"/>
              <a:gd name="connsiteX348" fmla="*/ 3426153 w 8085239"/>
              <a:gd name="connsiteY348" fmla="*/ 233865 h 4980036"/>
              <a:gd name="connsiteX349" fmla="*/ 3310039 w 8085239"/>
              <a:gd name="connsiteY349" fmla="*/ 291922 h 4980036"/>
              <a:gd name="connsiteX350" fmla="*/ 3135867 w 8085239"/>
              <a:gd name="connsiteY350" fmla="*/ 349979 h 4980036"/>
              <a:gd name="connsiteX351" fmla="*/ 3077810 w 8085239"/>
              <a:gd name="connsiteY351" fmla="*/ 364493 h 4980036"/>
              <a:gd name="connsiteX352" fmla="*/ 3019753 w 8085239"/>
              <a:gd name="connsiteY352" fmla="*/ 379007 h 4980036"/>
              <a:gd name="connsiteX353" fmla="*/ 2947182 w 8085239"/>
              <a:gd name="connsiteY353" fmla="*/ 393522 h 4980036"/>
              <a:gd name="connsiteX354" fmla="*/ 2831067 w 8085239"/>
              <a:gd name="connsiteY354" fmla="*/ 422550 h 4980036"/>
              <a:gd name="connsiteX355" fmla="*/ 2656896 w 8085239"/>
              <a:gd name="connsiteY355" fmla="*/ 408036 h 4980036"/>
              <a:gd name="connsiteX356" fmla="*/ 2642382 w 8085239"/>
              <a:gd name="connsiteY356" fmla="*/ 364493 h 4980036"/>
              <a:gd name="connsiteX357" fmla="*/ 2700439 w 8085239"/>
              <a:gd name="connsiteY357" fmla="*/ 161293 h 4980036"/>
              <a:gd name="connsiteX358" fmla="*/ 2816553 w 8085239"/>
              <a:gd name="connsiteY358" fmla="*/ 175807 h 4980036"/>
              <a:gd name="connsiteX359" fmla="*/ 2787524 w 8085239"/>
              <a:gd name="connsiteY359" fmla="*/ 320950 h 4980036"/>
              <a:gd name="connsiteX360" fmla="*/ 2729467 w 8085239"/>
              <a:gd name="connsiteY360" fmla="*/ 364493 h 4980036"/>
              <a:gd name="connsiteX361" fmla="*/ 2569810 w 8085239"/>
              <a:gd name="connsiteY361" fmla="*/ 393522 h 4980036"/>
              <a:gd name="connsiteX362" fmla="*/ 2003753 w 8085239"/>
              <a:gd name="connsiteY362" fmla="*/ 379007 h 4980036"/>
              <a:gd name="connsiteX363" fmla="*/ 1974724 w 8085239"/>
              <a:gd name="connsiteY363" fmla="*/ 335465 h 4980036"/>
              <a:gd name="connsiteX364" fmla="*/ 2032782 w 8085239"/>
              <a:gd name="connsiteY364" fmla="*/ 291922 h 4980036"/>
              <a:gd name="connsiteX365" fmla="*/ 2148896 w 8085239"/>
              <a:gd name="connsiteY365" fmla="*/ 248379 h 4980036"/>
              <a:gd name="connsiteX366" fmla="*/ 2134382 w 8085239"/>
              <a:gd name="connsiteY366" fmla="*/ 306436 h 4980036"/>
              <a:gd name="connsiteX367" fmla="*/ 2105353 w 8085239"/>
              <a:gd name="connsiteY367" fmla="*/ 349979 h 4980036"/>
              <a:gd name="connsiteX368" fmla="*/ 2061810 w 8085239"/>
              <a:gd name="connsiteY368" fmla="*/ 393522 h 4980036"/>
              <a:gd name="connsiteX369" fmla="*/ 1931182 w 8085239"/>
              <a:gd name="connsiteY369" fmla="*/ 422550 h 4980036"/>
              <a:gd name="connsiteX370" fmla="*/ 1495753 w 8085239"/>
              <a:gd name="connsiteY370" fmla="*/ 408036 h 4980036"/>
              <a:gd name="connsiteX371" fmla="*/ 1452210 w 8085239"/>
              <a:gd name="connsiteY371" fmla="*/ 364493 h 4980036"/>
              <a:gd name="connsiteX372" fmla="*/ 1394153 w 8085239"/>
              <a:gd name="connsiteY372" fmla="*/ 277407 h 4980036"/>
              <a:gd name="connsiteX373" fmla="*/ 1408667 w 8085239"/>
              <a:gd name="connsiteY373" fmla="*/ 320950 h 4980036"/>
              <a:gd name="connsiteX374" fmla="*/ 1278039 w 8085239"/>
              <a:gd name="connsiteY374" fmla="*/ 538665 h 4980036"/>
              <a:gd name="connsiteX375" fmla="*/ 1234496 w 8085239"/>
              <a:gd name="connsiteY375" fmla="*/ 567693 h 4980036"/>
              <a:gd name="connsiteX376" fmla="*/ 1132896 w 8085239"/>
              <a:gd name="connsiteY376" fmla="*/ 582207 h 4980036"/>
              <a:gd name="connsiteX377" fmla="*/ 857124 w 8085239"/>
              <a:gd name="connsiteY377" fmla="*/ 567693 h 4980036"/>
              <a:gd name="connsiteX378" fmla="*/ 886153 w 8085239"/>
              <a:gd name="connsiteY378" fmla="*/ 524150 h 4980036"/>
              <a:gd name="connsiteX379" fmla="*/ 929696 w 8085239"/>
              <a:gd name="connsiteY379" fmla="*/ 509636 h 4980036"/>
              <a:gd name="connsiteX380" fmla="*/ 1002267 w 8085239"/>
              <a:gd name="connsiteY380" fmla="*/ 524150 h 4980036"/>
              <a:gd name="connsiteX381" fmla="*/ 987753 w 8085239"/>
              <a:gd name="connsiteY381" fmla="*/ 596722 h 4980036"/>
              <a:gd name="connsiteX382" fmla="*/ 929696 w 8085239"/>
              <a:gd name="connsiteY382" fmla="*/ 669293 h 4980036"/>
              <a:gd name="connsiteX383" fmla="*/ 828096 w 8085239"/>
              <a:gd name="connsiteY383" fmla="*/ 741865 h 4980036"/>
              <a:gd name="connsiteX384" fmla="*/ 726496 w 8085239"/>
              <a:gd name="connsiteY384" fmla="*/ 814436 h 4980036"/>
              <a:gd name="connsiteX385" fmla="*/ 682953 w 8085239"/>
              <a:gd name="connsiteY385" fmla="*/ 857979 h 4980036"/>
              <a:gd name="connsiteX386" fmla="*/ 537810 w 8085239"/>
              <a:gd name="connsiteY386" fmla="*/ 887007 h 4980036"/>
              <a:gd name="connsiteX387" fmla="*/ 479753 w 8085239"/>
              <a:gd name="connsiteY387" fmla="*/ 872493 h 4980036"/>
              <a:gd name="connsiteX388" fmla="*/ 494267 w 8085239"/>
              <a:gd name="connsiteY388" fmla="*/ 799922 h 4980036"/>
              <a:gd name="connsiteX389" fmla="*/ 581353 w 8085239"/>
              <a:gd name="connsiteY389" fmla="*/ 698322 h 4980036"/>
              <a:gd name="connsiteX390" fmla="*/ 523296 w 8085239"/>
              <a:gd name="connsiteY390" fmla="*/ 785407 h 4980036"/>
              <a:gd name="connsiteX391" fmla="*/ 494267 w 8085239"/>
              <a:gd name="connsiteY391" fmla="*/ 828950 h 4980036"/>
              <a:gd name="connsiteX392" fmla="*/ 450724 w 8085239"/>
              <a:gd name="connsiteY392" fmla="*/ 857979 h 4980036"/>
              <a:gd name="connsiteX393" fmla="*/ 392667 w 8085239"/>
              <a:gd name="connsiteY393" fmla="*/ 887007 h 4980036"/>
              <a:gd name="connsiteX394" fmla="*/ 334610 w 8085239"/>
              <a:gd name="connsiteY394" fmla="*/ 901522 h 4980036"/>
              <a:gd name="connsiteX395" fmla="*/ 291067 w 8085239"/>
              <a:gd name="connsiteY395" fmla="*/ 916036 h 4980036"/>
              <a:gd name="connsiteX396" fmla="*/ 203982 w 8085239"/>
              <a:gd name="connsiteY396" fmla="*/ 901522 h 4980036"/>
              <a:gd name="connsiteX397" fmla="*/ 174953 w 8085239"/>
              <a:gd name="connsiteY397" fmla="*/ 770893 h 498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</a:cxnLst>
            <a:rect l="l" t="t" r="r" b="b"/>
            <a:pathLst>
              <a:path w="8085239" h="4980036">
                <a:moveTo>
                  <a:pt x="189467" y="683807"/>
                </a:moveTo>
                <a:cubicBezTo>
                  <a:pt x="199143" y="790245"/>
                  <a:pt x="177389" y="904466"/>
                  <a:pt x="218496" y="1003122"/>
                </a:cubicBezTo>
                <a:cubicBezTo>
                  <a:pt x="233841" y="1039949"/>
                  <a:pt x="294912" y="1028180"/>
                  <a:pt x="334610" y="1032150"/>
                </a:cubicBezTo>
                <a:lnTo>
                  <a:pt x="479753" y="1046665"/>
                </a:lnTo>
                <a:cubicBezTo>
                  <a:pt x="489429" y="1061179"/>
                  <a:pt x="505914" y="1073000"/>
                  <a:pt x="508782" y="1090207"/>
                </a:cubicBezTo>
                <a:cubicBezTo>
                  <a:pt x="511297" y="1105298"/>
                  <a:pt x="501109" y="1120066"/>
                  <a:pt x="494267" y="1133750"/>
                </a:cubicBezTo>
                <a:cubicBezTo>
                  <a:pt x="475663" y="1170958"/>
                  <a:pt x="437401" y="1210625"/>
                  <a:pt x="407182" y="1235350"/>
                </a:cubicBezTo>
                <a:cubicBezTo>
                  <a:pt x="285100" y="1335236"/>
                  <a:pt x="344302" y="1281648"/>
                  <a:pt x="247524" y="1336950"/>
                </a:cubicBezTo>
                <a:cubicBezTo>
                  <a:pt x="232378" y="1345605"/>
                  <a:pt x="220015" y="1359108"/>
                  <a:pt x="203982" y="1365979"/>
                </a:cubicBezTo>
                <a:cubicBezTo>
                  <a:pt x="185647" y="1373837"/>
                  <a:pt x="165277" y="1375655"/>
                  <a:pt x="145924" y="1380493"/>
                </a:cubicBezTo>
                <a:cubicBezTo>
                  <a:pt x="126572" y="1409522"/>
                  <a:pt x="104573" y="1436951"/>
                  <a:pt x="87867" y="1467579"/>
                </a:cubicBezTo>
                <a:cubicBezTo>
                  <a:pt x="21894" y="1588530"/>
                  <a:pt x="100363" y="1498626"/>
                  <a:pt x="15296" y="1583693"/>
                </a:cubicBezTo>
                <a:cubicBezTo>
                  <a:pt x="10458" y="1569179"/>
                  <a:pt x="-3421" y="1554861"/>
                  <a:pt x="782" y="1540150"/>
                </a:cubicBezTo>
                <a:cubicBezTo>
                  <a:pt x="13097" y="1497046"/>
                  <a:pt x="70714" y="1462301"/>
                  <a:pt x="102382" y="1438550"/>
                </a:cubicBezTo>
                <a:cubicBezTo>
                  <a:pt x="131410" y="1443388"/>
                  <a:pt x="165520" y="1435960"/>
                  <a:pt x="189467" y="1453065"/>
                </a:cubicBezTo>
                <a:cubicBezTo>
                  <a:pt x="205699" y="1464660"/>
                  <a:pt x="196124" y="1492787"/>
                  <a:pt x="203982" y="1511122"/>
                </a:cubicBezTo>
                <a:cubicBezTo>
                  <a:pt x="210854" y="1527155"/>
                  <a:pt x="224355" y="1539519"/>
                  <a:pt x="233010" y="1554665"/>
                </a:cubicBezTo>
                <a:cubicBezTo>
                  <a:pt x="243745" y="1573451"/>
                  <a:pt x="252363" y="1593370"/>
                  <a:pt x="262039" y="1612722"/>
                </a:cubicBezTo>
                <a:cubicBezTo>
                  <a:pt x="266877" y="1632074"/>
                  <a:pt x="271073" y="1651599"/>
                  <a:pt x="276553" y="1670779"/>
                </a:cubicBezTo>
                <a:cubicBezTo>
                  <a:pt x="280756" y="1685490"/>
                  <a:pt x="291965" y="1699049"/>
                  <a:pt x="291067" y="1714322"/>
                </a:cubicBezTo>
                <a:cubicBezTo>
                  <a:pt x="287049" y="1782625"/>
                  <a:pt x="282643" y="1852277"/>
                  <a:pt x="262039" y="1917522"/>
                </a:cubicBezTo>
                <a:cubicBezTo>
                  <a:pt x="252710" y="1947063"/>
                  <a:pt x="223334" y="1965903"/>
                  <a:pt x="203982" y="1990093"/>
                </a:cubicBezTo>
                <a:cubicBezTo>
                  <a:pt x="193627" y="2031510"/>
                  <a:pt x="193265" y="2084820"/>
                  <a:pt x="131410" y="2091693"/>
                </a:cubicBezTo>
                <a:cubicBezTo>
                  <a:pt x="105516" y="2094570"/>
                  <a:pt x="83029" y="2072341"/>
                  <a:pt x="58839" y="2062665"/>
                </a:cubicBezTo>
                <a:cubicBezTo>
                  <a:pt x="70243" y="1994241"/>
                  <a:pt x="70547" y="1978143"/>
                  <a:pt x="87867" y="1917522"/>
                </a:cubicBezTo>
                <a:cubicBezTo>
                  <a:pt x="92070" y="1902811"/>
                  <a:pt x="91564" y="1884797"/>
                  <a:pt x="102382" y="1873979"/>
                </a:cubicBezTo>
                <a:cubicBezTo>
                  <a:pt x="113200" y="1863161"/>
                  <a:pt x="131410" y="1864303"/>
                  <a:pt x="145924" y="1859465"/>
                </a:cubicBezTo>
                <a:cubicBezTo>
                  <a:pt x="190339" y="1870568"/>
                  <a:pt x="214113" y="1869596"/>
                  <a:pt x="247524" y="1903007"/>
                </a:cubicBezTo>
                <a:cubicBezTo>
                  <a:pt x="259859" y="1915342"/>
                  <a:pt x="266414" y="1932355"/>
                  <a:pt x="276553" y="1946550"/>
                </a:cubicBezTo>
                <a:cubicBezTo>
                  <a:pt x="290613" y="1966235"/>
                  <a:pt x="302991" y="1987502"/>
                  <a:pt x="320096" y="2004607"/>
                </a:cubicBezTo>
                <a:cubicBezTo>
                  <a:pt x="332431" y="2016942"/>
                  <a:pt x="349125" y="2023960"/>
                  <a:pt x="363639" y="2033636"/>
                </a:cubicBezTo>
                <a:cubicBezTo>
                  <a:pt x="373315" y="2048150"/>
                  <a:pt x="385795" y="2061146"/>
                  <a:pt x="392667" y="2077179"/>
                </a:cubicBezTo>
                <a:cubicBezTo>
                  <a:pt x="400525" y="2095514"/>
                  <a:pt x="407182" y="2115288"/>
                  <a:pt x="407182" y="2135236"/>
                </a:cubicBezTo>
                <a:cubicBezTo>
                  <a:pt x="407182" y="2228093"/>
                  <a:pt x="401451" y="2332329"/>
                  <a:pt x="378153" y="2425522"/>
                </a:cubicBezTo>
                <a:cubicBezTo>
                  <a:pt x="374442" y="2440365"/>
                  <a:pt x="367350" y="2454222"/>
                  <a:pt x="363639" y="2469065"/>
                </a:cubicBezTo>
                <a:cubicBezTo>
                  <a:pt x="357656" y="2492998"/>
                  <a:pt x="359332" y="2519178"/>
                  <a:pt x="349124" y="2541636"/>
                </a:cubicBezTo>
                <a:cubicBezTo>
                  <a:pt x="334687" y="2573397"/>
                  <a:pt x="309017" y="2598806"/>
                  <a:pt x="291067" y="2628722"/>
                </a:cubicBezTo>
                <a:cubicBezTo>
                  <a:pt x="276553" y="2652912"/>
                  <a:pt x="263582" y="2678098"/>
                  <a:pt x="247524" y="2701293"/>
                </a:cubicBezTo>
                <a:cubicBezTo>
                  <a:pt x="219985" y="2741071"/>
                  <a:pt x="160439" y="2817407"/>
                  <a:pt x="160439" y="2817407"/>
                </a:cubicBezTo>
                <a:cubicBezTo>
                  <a:pt x="145925" y="2812569"/>
                  <a:pt x="127714" y="2813711"/>
                  <a:pt x="116896" y="2802893"/>
                </a:cubicBezTo>
                <a:cubicBezTo>
                  <a:pt x="95785" y="2781782"/>
                  <a:pt x="99303" y="2736918"/>
                  <a:pt x="116896" y="2715807"/>
                </a:cubicBezTo>
                <a:cubicBezTo>
                  <a:pt x="128145" y="2702308"/>
                  <a:pt x="198643" y="2656471"/>
                  <a:pt x="218496" y="2643236"/>
                </a:cubicBezTo>
                <a:cubicBezTo>
                  <a:pt x="356604" y="2654745"/>
                  <a:pt x="376355" y="2610610"/>
                  <a:pt x="421696" y="2701293"/>
                </a:cubicBezTo>
                <a:cubicBezTo>
                  <a:pt x="428538" y="2714977"/>
                  <a:pt x="431372" y="2730322"/>
                  <a:pt x="436210" y="2744836"/>
                </a:cubicBezTo>
                <a:cubicBezTo>
                  <a:pt x="431372" y="2933522"/>
                  <a:pt x="434251" y="3122563"/>
                  <a:pt x="421696" y="3310893"/>
                </a:cubicBezTo>
                <a:cubicBezTo>
                  <a:pt x="418944" y="3352165"/>
                  <a:pt x="391515" y="3408071"/>
                  <a:pt x="363639" y="3441522"/>
                </a:cubicBezTo>
                <a:cubicBezTo>
                  <a:pt x="328716" y="3483431"/>
                  <a:pt x="319368" y="3485551"/>
                  <a:pt x="276553" y="3514093"/>
                </a:cubicBezTo>
                <a:cubicBezTo>
                  <a:pt x="247524" y="3509255"/>
                  <a:pt x="216360" y="3511531"/>
                  <a:pt x="189467" y="3499579"/>
                </a:cubicBezTo>
                <a:cubicBezTo>
                  <a:pt x="85199" y="3453238"/>
                  <a:pt x="154618" y="3253917"/>
                  <a:pt x="160439" y="3209293"/>
                </a:cubicBezTo>
                <a:cubicBezTo>
                  <a:pt x="163814" y="3183415"/>
                  <a:pt x="198760" y="3091781"/>
                  <a:pt x="218496" y="3064150"/>
                </a:cubicBezTo>
                <a:cubicBezTo>
                  <a:pt x="230427" y="3047447"/>
                  <a:pt x="247525" y="3035121"/>
                  <a:pt x="262039" y="3020607"/>
                </a:cubicBezTo>
                <a:cubicBezTo>
                  <a:pt x="276553" y="3035121"/>
                  <a:pt x="294196" y="3047071"/>
                  <a:pt x="305582" y="3064150"/>
                </a:cubicBezTo>
                <a:cubicBezTo>
                  <a:pt x="314069" y="3076880"/>
                  <a:pt x="314069" y="3093631"/>
                  <a:pt x="320096" y="3107693"/>
                </a:cubicBezTo>
                <a:cubicBezTo>
                  <a:pt x="328619" y="3127580"/>
                  <a:pt x="339448" y="3146398"/>
                  <a:pt x="349124" y="3165750"/>
                </a:cubicBezTo>
                <a:cubicBezTo>
                  <a:pt x="373141" y="3309845"/>
                  <a:pt x="358219" y="3208604"/>
                  <a:pt x="378153" y="3397979"/>
                </a:cubicBezTo>
                <a:cubicBezTo>
                  <a:pt x="382739" y="3441549"/>
                  <a:pt x="388816" y="3484966"/>
                  <a:pt x="392667" y="3528607"/>
                </a:cubicBezTo>
                <a:cubicBezTo>
                  <a:pt x="426124" y="3907785"/>
                  <a:pt x="306179" y="3852960"/>
                  <a:pt x="465239" y="3905979"/>
                </a:cubicBezTo>
                <a:cubicBezTo>
                  <a:pt x="547822" y="3988562"/>
                  <a:pt x="478802" y="3903439"/>
                  <a:pt x="523296" y="4022093"/>
                </a:cubicBezTo>
                <a:cubicBezTo>
                  <a:pt x="529421" y="4038426"/>
                  <a:pt x="544523" y="4050034"/>
                  <a:pt x="552324" y="4065636"/>
                </a:cubicBezTo>
                <a:cubicBezTo>
                  <a:pt x="559166" y="4079320"/>
                  <a:pt x="562001" y="4094665"/>
                  <a:pt x="566839" y="4109179"/>
                </a:cubicBezTo>
                <a:cubicBezTo>
                  <a:pt x="562001" y="4176912"/>
                  <a:pt x="559433" y="4244846"/>
                  <a:pt x="552324" y="4312379"/>
                </a:cubicBezTo>
                <a:cubicBezTo>
                  <a:pt x="549741" y="4336913"/>
                  <a:pt x="550049" y="4363531"/>
                  <a:pt x="537810" y="4384950"/>
                </a:cubicBezTo>
                <a:cubicBezTo>
                  <a:pt x="529155" y="4400096"/>
                  <a:pt x="510301" y="4407107"/>
                  <a:pt x="494267" y="4413979"/>
                </a:cubicBezTo>
                <a:cubicBezTo>
                  <a:pt x="475932" y="4421837"/>
                  <a:pt x="455390" y="4423013"/>
                  <a:pt x="436210" y="4428493"/>
                </a:cubicBezTo>
                <a:cubicBezTo>
                  <a:pt x="421499" y="4432696"/>
                  <a:pt x="407181" y="4438169"/>
                  <a:pt x="392667" y="4443007"/>
                </a:cubicBezTo>
                <a:cubicBezTo>
                  <a:pt x="324934" y="4438169"/>
                  <a:pt x="243792" y="4469236"/>
                  <a:pt x="189467" y="4428493"/>
                </a:cubicBezTo>
                <a:cubicBezTo>
                  <a:pt x="157550" y="4404555"/>
                  <a:pt x="199392" y="4347403"/>
                  <a:pt x="218496" y="4312379"/>
                </a:cubicBezTo>
                <a:cubicBezTo>
                  <a:pt x="238023" y="4276579"/>
                  <a:pt x="285713" y="4265783"/>
                  <a:pt x="320096" y="4254322"/>
                </a:cubicBezTo>
                <a:cubicBezTo>
                  <a:pt x="358801" y="4259160"/>
                  <a:pt x="399994" y="4254350"/>
                  <a:pt x="436210" y="4268836"/>
                </a:cubicBezTo>
                <a:cubicBezTo>
                  <a:pt x="452406" y="4275315"/>
                  <a:pt x="458154" y="4296438"/>
                  <a:pt x="465239" y="4312379"/>
                </a:cubicBezTo>
                <a:cubicBezTo>
                  <a:pt x="534327" y="4467828"/>
                  <a:pt x="457601" y="4344467"/>
                  <a:pt x="523296" y="4443007"/>
                </a:cubicBezTo>
                <a:cubicBezTo>
                  <a:pt x="530140" y="4463540"/>
                  <a:pt x="552324" y="4526382"/>
                  <a:pt x="552324" y="4544607"/>
                </a:cubicBezTo>
                <a:cubicBezTo>
                  <a:pt x="552324" y="4622168"/>
                  <a:pt x="551684" y="4700526"/>
                  <a:pt x="537810" y="4776836"/>
                </a:cubicBezTo>
                <a:cubicBezTo>
                  <a:pt x="528067" y="4830422"/>
                  <a:pt x="490033" y="4873772"/>
                  <a:pt x="450724" y="4907465"/>
                </a:cubicBezTo>
                <a:cubicBezTo>
                  <a:pt x="432357" y="4923208"/>
                  <a:pt x="413670" y="4939005"/>
                  <a:pt x="392667" y="4951007"/>
                </a:cubicBezTo>
                <a:cubicBezTo>
                  <a:pt x="379383" y="4958598"/>
                  <a:pt x="363638" y="4960684"/>
                  <a:pt x="349124" y="4965522"/>
                </a:cubicBezTo>
                <a:cubicBezTo>
                  <a:pt x="320096" y="4960684"/>
                  <a:pt x="287590" y="4965608"/>
                  <a:pt x="262039" y="4951007"/>
                </a:cubicBezTo>
                <a:cubicBezTo>
                  <a:pt x="248756" y="4943416"/>
                  <a:pt x="245009" y="4922556"/>
                  <a:pt x="247524" y="4907465"/>
                </a:cubicBezTo>
                <a:cubicBezTo>
                  <a:pt x="250392" y="4890258"/>
                  <a:pt x="265386" y="4877323"/>
                  <a:pt x="276553" y="4863922"/>
                </a:cubicBezTo>
                <a:cubicBezTo>
                  <a:pt x="295927" y="4840673"/>
                  <a:pt x="334039" y="4804036"/>
                  <a:pt x="363639" y="4791350"/>
                </a:cubicBezTo>
                <a:cubicBezTo>
                  <a:pt x="381974" y="4783492"/>
                  <a:pt x="402516" y="4782316"/>
                  <a:pt x="421696" y="4776836"/>
                </a:cubicBezTo>
                <a:cubicBezTo>
                  <a:pt x="543758" y="4741962"/>
                  <a:pt x="361459" y="4770971"/>
                  <a:pt x="639410" y="4747807"/>
                </a:cubicBezTo>
                <a:cubicBezTo>
                  <a:pt x="653924" y="4742969"/>
                  <a:pt x="669669" y="4740884"/>
                  <a:pt x="682953" y="4733293"/>
                </a:cubicBezTo>
                <a:cubicBezTo>
                  <a:pt x="703956" y="4721291"/>
                  <a:pt x="721325" y="4703810"/>
                  <a:pt x="741010" y="4689750"/>
                </a:cubicBezTo>
                <a:cubicBezTo>
                  <a:pt x="755205" y="4679611"/>
                  <a:pt x="770358" y="4670861"/>
                  <a:pt x="784553" y="4660722"/>
                </a:cubicBezTo>
                <a:cubicBezTo>
                  <a:pt x="804238" y="4646662"/>
                  <a:pt x="820504" y="4627004"/>
                  <a:pt x="842610" y="4617179"/>
                </a:cubicBezTo>
                <a:cubicBezTo>
                  <a:pt x="865153" y="4607160"/>
                  <a:pt x="891100" y="4608017"/>
                  <a:pt x="915182" y="4602665"/>
                </a:cubicBezTo>
                <a:cubicBezTo>
                  <a:pt x="934655" y="4598338"/>
                  <a:pt x="953887" y="4592988"/>
                  <a:pt x="973239" y="4588150"/>
                </a:cubicBezTo>
                <a:cubicBezTo>
                  <a:pt x="1089353" y="4592988"/>
                  <a:pt x="1205662" y="4594385"/>
                  <a:pt x="1321582" y="4602665"/>
                </a:cubicBezTo>
                <a:cubicBezTo>
                  <a:pt x="1341479" y="4604086"/>
                  <a:pt x="1364315" y="4604409"/>
                  <a:pt x="1379639" y="4617179"/>
                </a:cubicBezTo>
                <a:cubicBezTo>
                  <a:pt x="1396193" y="4630974"/>
                  <a:pt x="1415484" y="4695685"/>
                  <a:pt x="1423182" y="4718779"/>
                </a:cubicBezTo>
                <a:cubicBezTo>
                  <a:pt x="1415840" y="4777509"/>
                  <a:pt x="1420643" y="4843745"/>
                  <a:pt x="1379639" y="4892950"/>
                </a:cubicBezTo>
                <a:cubicBezTo>
                  <a:pt x="1368472" y="4906351"/>
                  <a:pt x="1350610" y="4912303"/>
                  <a:pt x="1336096" y="4921979"/>
                </a:cubicBezTo>
                <a:cubicBezTo>
                  <a:pt x="1326420" y="4907465"/>
                  <a:pt x="1307067" y="4895880"/>
                  <a:pt x="1307067" y="4878436"/>
                </a:cubicBezTo>
                <a:cubicBezTo>
                  <a:pt x="1307067" y="4831049"/>
                  <a:pt x="1410710" y="4745765"/>
                  <a:pt x="1423182" y="4733293"/>
                </a:cubicBezTo>
                <a:cubicBezTo>
                  <a:pt x="1437696" y="4718779"/>
                  <a:pt x="1455338" y="4706829"/>
                  <a:pt x="1466724" y="4689750"/>
                </a:cubicBezTo>
                <a:cubicBezTo>
                  <a:pt x="1476400" y="4675236"/>
                  <a:pt x="1483418" y="4658542"/>
                  <a:pt x="1495753" y="4646207"/>
                </a:cubicBezTo>
                <a:cubicBezTo>
                  <a:pt x="1508088" y="4633872"/>
                  <a:pt x="1523694" y="4624980"/>
                  <a:pt x="1539296" y="4617179"/>
                </a:cubicBezTo>
                <a:cubicBezTo>
                  <a:pt x="1593955" y="4589850"/>
                  <a:pt x="1614486" y="4587495"/>
                  <a:pt x="1669924" y="4573636"/>
                </a:cubicBezTo>
                <a:cubicBezTo>
                  <a:pt x="1713467" y="4578474"/>
                  <a:pt x="1760112" y="4571300"/>
                  <a:pt x="1800553" y="4588150"/>
                </a:cubicBezTo>
                <a:cubicBezTo>
                  <a:pt x="1822883" y="4597454"/>
                  <a:pt x="1826991" y="4629102"/>
                  <a:pt x="1844096" y="4646207"/>
                </a:cubicBezTo>
                <a:cubicBezTo>
                  <a:pt x="1888031" y="4690142"/>
                  <a:pt x="1895877" y="4687658"/>
                  <a:pt x="1945696" y="4704265"/>
                </a:cubicBezTo>
                <a:cubicBezTo>
                  <a:pt x="1978873" y="4803797"/>
                  <a:pt x="1927693" y="4692262"/>
                  <a:pt x="2032782" y="4762322"/>
                </a:cubicBezTo>
                <a:cubicBezTo>
                  <a:pt x="2045512" y="4770809"/>
                  <a:pt x="2042458" y="4791351"/>
                  <a:pt x="2047296" y="4805865"/>
                </a:cubicBezTo>
                <a:cubicBezTo>
                  <a:pt x="2042458" y="4820379"/>
                  <a:pt x="2045231" y="4840515"/>
                  <a:pt x="2032782" y="4849407"/>
                </a:cubicBezTo>
                <a:cubicBezTo>
                  <a:pt x="2007883" y="4867192"/>
                  <a:pt x="1945696" y="4878436"/>
                  <a:pt x="1945696" y="4878436"/>
                </a:cubicBezTo>
                <a:cubicBezTo>
                  <a:pt x="1947789" y="4867969"/>
                  <a:pt x="1961973" y="4781449"/>
                  <a:pt x="1974724" y="4762322"/>
                </a:cubicBezTo>
                <a:cubicBezTo>
                  <a:pt x="1990562" y="4738565"/>
                  <a:pt x="2054655" y="4687618"/>
                  <a:pt x="2076324" y="4675236"/>
                </a:cubicBezTo>
                <a:cubicBezTo>
                  <a:pt x="2089608" y="4667645"/>
                  <a:pt x="2105805" y="4666749"/>
                  <a:pt x="2119867" y="4660722"/>
                </a:cubicBezTo>
                <a:cubicBezTo>
                  <a:pt x="2139754" y="4652199"/>
                  <a:pt x="2158572" y="4641369"/>
                  <a:pt x="2177924" y="4631693"/>
                </a:cubicBezTo>
                <a:cubicBezTo>
                  <a:pt x="2366610" y="4636531"/>
                  <a:pt x="2555448" y="4637229"/>
                  <a:pt x="2743982" y="4646207"/>
                </a:cubicBezTo>
                <a:cubicBezTo>
                  <a:pt x="2759264" y="4646935"/>
                  <a:pt x="2776706" y="4649904"/>
                  <a:pt x="2787524" y="4660722"/>
                </a:cubicBezTo>
                <a:cubicBezTo>
                  <a:pt x="2802823" y="4676022"/>
                  <a:pt x="2806877" y="4699427"/>
                  <a:pt x="2816553" y="4718779"/>
                </a:cubicBezTo>
                <a:cubicBezTo>
                  <a:pt x="2811715" y="4733293"/>
                  <a:pt x="2810526" y="4749592"/>
                  <a:pt x="2802039" y="4762322"/>
                </a:cubicBezTo>
                <a:cubicBezTo>
                  <a:pt x="2777404" y="4799275"/>
                  <a:pt x="2740798" y="4819759"/>
                  <a:pt x="2700439" y="4834893"/>
                </a:cubicBezTo>
                <a:cubicBezTo>
                  <a:pt x="2681761" y="4841897"/>
                  <a:pt x="2661562" y="4843927"/>
                  <a:pt x="2642382" y="4849407"/>
                </a:cubicBezTo>
                <a:cubicBezTo>
                  <a:pt x="2627671" y="4853610"/>
                  <a:pt x="2613353" y="4859084"/>
                  <a:pt x="2598839" y="4863922"/>
                </a:cubicBezTo>
                <a:cubicBezTo>
                  <a:pt x="2617391" y="4771161"/>
                  <a:pt x="2599012" y="4723501"/>
                  <a:pt x="2671410" y="4675236"/>
                </a:cubicBezTo>
                <a:cubicBezTo>
                  <a:pt x="2684140" y="4666749"/>
                  <a:pt x="2700439" y="4665560"/>
                  <a:pt x="2714953" y="4660722"/>
                </a:cubicBezTo>
                <a:cubicBezTo>
                  <a:pt x="2729467" y="4651046"/>
                  <a:pt x="2742894" y="4639494"/>
                  <a:pt x="2758496" y="4631693"/>
                </a:cubicBezTo>
                <a:cubicBezTo>
                  <a:pt x="2779317" y="4621282"/>
                  <a:pt x="2841496" y="4607315"/>
                  <a:pt x="2860096" y="4602665"/>
                </a:cubicBezTo>
                <a:cubicBezTo>
                  <a:pt x="2932667" y="4607503"/>
                  <a:pt x="3006067" y="4605222"/>
                  <a:pt x="3077810" y="4617179"/>
                </a:cubicBezTo>
                <a:cubicBezTo>
                  <a:pt x="3095017" y="4620047"/>
                  <a:pt x="3103909" y="4646207"/>
                  <a:pt x="3121353" y="4646207"/>
                </a:cubicBezTo>
                <a:cubicBezTo>
                  <a:pt x="3191203" y="4646207"/>
                  <a:pt x="3184912" y="4607858"/>
                  <a:pt x="3237467" y="4588150"/>
                </a:cubicBezTo>
                <a:cubicBezTo>
                  <a:pt x="3260566" y="4579488"/>
                  <a:pt x="3285848" y="4578474"/>
                  <a:pt x="3310039" y="4573636"/>
                </a:cubicBezTo>
                <a:cubicBezTo>
                  <a:pt x="3313658" y="4574360"/>
                  <a:pt x="3411274" y="4590762"/>
                  <a:pt x="3426153" y="4602665"/>
                </a:cubicBezTo>
                <a:cubicBezTo>
                  <a:pt x="3439774" y="4613562"/>
                  <a:pt x="3445506" y="4631693"/>
                  <a:pt x="3455182" y="4646207"/>
                </a:cubicBezTo>
                <a:cubicBezTo>
                  <a:pt x="3460020" y="4660721"/>
                  <a:pt x="3469696" y="4674451"/>
                  <a:pt x="3469696" y="4689750"/>
                </a:cubicBezTo>
                <a:cubicBezTo>
                  <a:pt x="3469696" y="4763023"/>
                  <a:pt x="3478299" y="4825831"/>
                  <a:pt x="3411639" y="4863922"/>
                </a:cubicBezTo>
                <a:cubicBezTo>
                  <a:pt x="3394319" y="4873819"/>
                  <a:pt x="3372934" y="4873598"/>
                  <a:pt x="3353582" y="4878436"/>
                </a:cubicBezTo>
                <a:cubicBezTo>
                  <a:pt x="3339068" y="4873598"/>
                  <a:pt x="3313750" y="4878765"/>
                  <a:pt x="3310039" y="4863922"/>
                </a:cubicBezTo>
                <a:cubicBezTo>
                  <a:pt x="3299075" y="4820068"/>
                  <a:pt x="3319825" y="4752536"/>
                  <a:pt x="3353582" y="4718779"/>
                </a:cubicBezTo>
                <a:cubicBezTo>
                  <a:pt x="3390957" y="4681404"/>
                  <a:pt x="3417770" y="4685621"/>
                  <a:pt x="3469696" y="4675236"/>
                </a:cubicBezTo>
                <a:lnTo>
                  <a:pt x="3556782" y="4617179"/>
                </a:lnTo>
                <a:cubicBezTo>
                  <a:pt x="3571296" y="4607503"/>
                  <a:pt x="3583775" y="4593666"/>
                  <a:pt x="3600324" y="4588150"/>
                </a:cubicBezTo>
                <a:lnTo>
                  <a:pt x="3643867" y="4573636"/>
                </a:lnTo>
                <a:cubicBezTo>
                  <a:pt x="3668058" y="4578474"/>
                  <a:pt x="3693340" y="4579488"/>
                  <a:pt x="3716439" y="4588150"/>
                </a:cubicBezTo>
                <a:cubicBezTo>
                  <a:pt x="3732772" y="4594275"/>
                  <a:pt x="3744836" y="4608524"/>
                  <a:pt x="3759982" y="4617179"/>
                </a:cubicBezTo>
                <a:cubicBezTo>
                  <a:pt x="3792604" y="4635820"/>
                  <a:pt x="3872188" y="4673406"/>
                  <a:pt x="3905124" y="4675236"/>
                </a:cubicBezTo>
                <a:lnTo>
                  <a:pt x="4166382" y="4689750"/>
                </a:lnTo>
                <a:cubicBezTo>
                  <a:pt x="4176058" y="4704264"/>
                  <a:pt x="4192943" y="4716024"/>
                  <a:pt x="4195410" y="4733293"/>
                </a:cubicBezTo>
                <a:cubicBezTo>
                  <a:pt x="4198447" y="4754555"/>
                  <a:pt x="4165088" y="4836186"/>
                  <a:pt x="4151867" y="4849407"/>
                </a:cubicBezTo>
                <a:cubicBezTo>
                  <a:pt x="4136568" y="4864706"/>
                  <a:pt x="4113162" y="4868760"/>
                  <a:pt x="4093810" y="4878436"/>
                </a:cubicBezTo>
                <a:cubicBezTo>
                  <a:pt x="4088972" y="4863922"/>
                  <a:pt x="4079296" y="4850192"/>
                  <a:pt x="4079296" y="4834893"/>
                </a:cubicBezTo>
                <a:cubicBezTo>
                  <a:pt x="4079296" y="4804846"/>
                  <a:pt x="4108161" y="4769823"/>
                  <a:pt x="4122839" y="4747807"/>
                </a:cubicBezTo>
                <a:cubicBezTo>
                  <a:pt x="4141090" y="4693053"/>
                  <a:pt x="4145503" y="4667086"/>
                  <a:pt x="4195410" y="4617179"/>
                </a:cubicBezTo>
                <a:cubicBezTo>
                  <a:pt x="4209924" y="4602665"/>
                  <a:pt x="4219662" y="4580651"/>
                  <a:pt x="4238953" y="4573636"/>
                </a:cubicBezTo>
                <a:cubicBezTo>
                  <a:pt x="4275610" y="4560306"/>
                  <a:pt x="4316328" y="4563680"/>
                  <a:pt x="4355067" y="4559122"/>
                </a:cubicBezTo>
                <a:cubicBezTo>
                  <a:pt x="4536253" y="4537806"/>
                  <a:pt x="4428168" y="4554195"/>
                  <a:pt x="4572782" y="4530093"/>
                </a:cubicBezTo>
                <a:cubicBezTo>
                  <a:pt x="4951065" y="4552345"/>
                  <a:pt x="4720827" y="4483970"/>
                  <a:pt x="4892096" y="4617179"/>
                </a:cubicBezTo>
                <a:cubicBezTo>
                  <a:pt x="4909175" y="4630462"/>
                  <a:pt x="4931600" y="4635075"/>
                  <a:pt x="4950153" y="4646207"/>
                </a:cubicBezTo>
                <a:cubicBezTo>
                  <a:pt x="4980069" y="4664157"/>
                  <a:pt x="5008210" y="4684912"/>
                  <a:pt x="5037239" y="4704265"/>
                </a:cubicBezTo>
                <a:lnTo>
                  <a:pt x="5080782" y="4733293"/>
                </a:lnTo>
                <a:cubicBezTo>
                  <a:pt x="5102693" y="4799028"/>
                  <a:pt x="5130346" y="4866392"/>
                  <a:pt x="5095296" y="4936493"/>
                </a:cubicBezTo>
                <a:cubicBezTo>
                  <a:pt x="5088454" y="4950177"/>
                  <a:pt x="5066464" y="4946804"/>
                  <a:pt x="5051753" y="4951007"/>
                </a:cubicBezTo>
                <a:cubicBezTo>
                  <a:pt x="5003913" y="4964676"/>
                  <a:pt x="4971023" y="4970057"/>
                  <a:pt x="4921124" y="4980036"/>
                </a:cubicBezTo>
                <a:cubicBezTo>
                  <a:pt x="4892096" y="4970360"/>
                  <a:pt x="4851012" y="4976467"/>
                  <a:pt x="4834039" y="4951007"/>
                </a:cubicBezTo>
                <a:cubicBezTo>
                  <a:pt x="4820068" y="4930051"/>
                  <a:pt x="4897269" y="4855635"/>
                  <a:pt x="4906610" y="4849407"/>
                </a:cubicBezTo>
                <a:cubicBezTo>
                  <a:pt x="4919340" y="4840920"/>
                  <a:pt x="4935828" y="4840265"/>
                  <a:pt x="4950153" y="4834893"/>
                </a:cubicBezTo>
                <a:cubicBezTo>
                  <a:pt x="4974548" y="4825745"/>
                  <a:pt x="4999421" y="4817517"/>
                  <a:pt x="5022724" y="4805865"/>
                </a:cubicBezTo>
                <a:cubicBezTo>
                  <a:pt x="5047957" y="4793249"/>
                  <a:pt x="5070063" y="4774938"/>
                  <a:pt x="5095296" y="4762322"/>
                </a:cubicBezTo>
                <a:cubicBezTo>
                  <a:pt x="5258123" y="4680908"/>
                  <a:pt x="4985492" y="4839581"/>
                  <a:pt x="5196896" y="4718779"/>
                </a:cubicBezTo>
                <a:cubicBezTo>
                  <a:pt x="5275680" y="4673760"/>
                  <a:pt x="5204147" y="4701847"/>
                  <a:pt x="5283982" y="4675236"/>
                </a:cubicBezTo>
                <a:cubicBezTo>
                  <a:pt x="5303334" y="4660722"/>
                  <a:pt x="5323672" y="4647436"/>
                  <a:pt x="5342039" y="4631693"/>
                </a:cubicBezTo>
                <a:cubicBezTo>
                  <a:pt x="5357624" y="4618335"/>
                  <a:pt x="5367639" y="4598118"/>
                  <a:pt x="5385582" y="4588150"/>
                </a:cubicBezTo>
                <a:cubicBezTo>
                  <a:pt x="5412330" y="4573290"/>
                  <a:pt x="5472667" y="4559122"/>
                  <a:pt x="5472667" y="4559122"/>
                </a:cubicBezTo>
                <a:cubicBezTo>
                  <a:pt x="5550077" y="4563960"/>
                  <a:pt x="5629889" y="4553897"/>
                  <a:pt x="5704896" y="4573636"/>
                </a:cubicBezTo>
                <a:cubicBezTo>
                  <a:pt x="5728290" y="4579792"/>
                  <a:pt x="5732696" y="4613326"/>
                  <a:pt x="5748439" y="4631693"/>
                </a:cubicBezTo>
                <a:cubicBezTo>
                  <a:pt x="5785690" y="4675153"/>
                  <a:pt x="5790732" y="4674403"/>
                  <a:pt x="5835524" y="4704265"/>
                </a:cubicBezTo>
                <a:cubicBezTo>
                  <a:pt x="5883213" y="4775797"/>
                  <a:pt x="5911611" y="4798835"/>
                  <a:pt x="5850039" y="4921979"/>
                </a:cubicBezTo>
                <a:cubicBezTo>
                  <a:pt x="5836355" y="4949347"/>
                  <a:pt x="5762953" y="4951007"/>
                  <a:pt x="5762953" y="4951007"/>
                </a:cubicBezTo>
                <a:cubicBezTo>
                  <a:pt x="5738763" y="4946169"/>
                  <a:pt x="5705793" y="4955757"/>
                  <a:pt x="5690382" y="4936493"/>
                </a:cubicBezTo>
                <a:cubicBezTo>
                  <a:pt x="5677921" y="4920916"/>
                  <a:pt x="5699416" y="4897616"/>
                  <a:pt x="5704896" y="4878436"/>
                </a:cubicBezTo>
                <a:cubicBezTo>
                  <a:pt x="5709099" y="4863725"/>
                  <a:pt x="5715207" y="4849604"/>
                  <a:pt x="5719410" y="4834893"/>
                </a:cubicBezTo>
                <a:cubicBezTo>
                  <a:pt x="5724890" y="4815713"/>
                  <a:pt x="5722859" y="4793434"/>
                  <a:pt x="5733924" y="4776836"/>
                </a:cubicBezTo>
                <a:cubicBezTo>
                  <a:pt x="5743600" y="4762322"/>
                  <a:pt x="5764222" y="4759160"/>
                  <a:pt x="5777467" y="4747807"/>
                </a:cubicBezTo>
                <a:cubicBezTo>
                  <a:pt x="5900646" y="4642224"/>
                  <a:pt x="5779106" y="4727361"/>
                  <a:pt x="5879067" y="4660722"/>
                </a:cubicBezTo>
                <a:cubicBezTo>
                  <a:pt x="5883905" y="4646208"/>
                  <a:pt x="5882764" y="4627997"/>
                  <a:pt x="5893582" y="4617179"/>
                </a:cubicBezTo>
                <a:cubicBezTo>
                  <a:pt x="5900522" y="4610239"/>
                  <a:pt x="5994682" y="4588275"/>
                  <a:pt x="5995182" y="4588150"/>
                </a:cubicBezTo>
                <a:cubicBezTo>
                  <a:pt x="6053239" y="4597826"/>
                  <a:pt x="6120380" y="4584531"/>
                  <a:pt x="6169353" y="4617179"/>
                </a:cubicBezTo>
                <a:cubicBezTo>
                  <a:pt x="6294140" y="4700369"/>
                  <a:pt x="6136256" y="4600630"/>
                  <a:pt x="6256439" y="4660722"/>
                </a:cubicBezTo>
                <a:cubicBezTo>
                  <a:pt x="6272041" y="4668523"/>
                  <a:pt x="6283153" y="4685160"/>
                  <a:pt x="6299982" y="4689750"/>
                </a:cubicBezTo>
                <a:cubicBezTo>
                  <a:pt x="6337613" y="4700013"/>
                  <a:pt x="6377391" y="4699427"/>
                  <a:pt x="6416096" y="4704265"/>
                </a:cubicBezTo>
                <a:cubicBezTo>
                  <a:pt x="6430610" y="4713941"/>
                  <a:pt x="6448472" y="4719892"/>
                  <a:pt x="6459639" y="4733293"/>
                </a:cubicBezTo>
                <a:cubicBezTo>
                  <a:pt x="6500374" y="4782175"/>
                  <a:pt x="6494202" y="4818290"/>
                  <a:pt x="6474153" y="4878436"/>
                </a:cubicBezTo>
                <a:cubicBezTo>
                  <a:pt x="6468637" y="4894985"/>
                  <a:pt x="6454800" y="4907465"/>
                  <a:pt x="6445124" y="4921979"/>
                </a:cubicBezTo>
                <a:cubicBezTo>
                  <a:pt x="6425772" y="4917141"/>
                  <a:pt x="6391394" y="4926938"/>
                  <a:pt x="6387067" y="4907465"/>
                </a:cubicBezTo>
                <a:cubicBezTo>
                  <a:pt x="6382360" y="4886283"/>
                  <a:pt x="6419396" y="4764167"/>
                  <a:pt x="6445124" y="4733293"/>
                </a:cubicBezTo>
                <a:cubicBezTo>
                  <a:pt x="6456291" y="4719892"/>
                  <a:pt x="6474153" y="4713941"/>
                  <a:pt x="6488667" y="4704265"/>
                </a:cubicBezTo>
                <a:cubicBezTo>
                  <a:pt x="6498343" y="4689751"/>
                  <a:pt x="6504451" y="4672075"/>
                  <a:pt x="6517696" y="4660722"/>
                </a:cubicBezTo>
                <a:cubicBezTo>
                  <a:pt x="6582917" y="4604818"/>
                  <a:pt x="6606828" y="4614813"/>
                  <a:pt x="6691867" y="4602665"/>
                </a:cubicBezTo>
                <a:cubicBezTo>
                  <a:pt x="6866039" y="4607503"/>
                  <a:pt x="7041101" y="4598939"/>
                  <a:pt x="7214382" y="4617179"/>
                </a:cubicBezTo>
                <a:cubicBezTo>
                  <a:pt x="7231730" y="4619005"/>
                  <a:pt x="7241961" y="4643338"/>
                  <a:pt x="7243410" y="4660722"/>
                </a:cubicBezTo>
                <a:cubicBezTo>
                  <a:pt x="7247283" y="4707203"/>
                  <a:pt x="7245110" y="4795306"/>
                  <a:pt x="7199867" y="4834893"/>
                </a:cubicBezTo>
                <a:cubicBezTo>
                  <a:pt x="7173611" y="4857867"/>
                  <a:pt x="7112782" y="4892950"/>
                  <a:pt x="7112782" y="4892950"/>
                </a:cubicBezTo>
                <a:cubicBezTo>
                  <a:pt x="7103106" y="4878436"/>
                  <a:pt x="7080885" y="4866614"/>
                  <a:pt x="7083753" y="4849407"/>
                </a:cubicBezTo>
                <a:cubicBezTo>
                  <a:pt x="7087127" y="4829160"/>
                  <a:pt x="7111094" y="4818467"/>
                  <a:pt x="7127296" y="4805865"/>
                </a:cubicBezTo>
                <a:cubicBezTo>
                  <a:pt x="7164070" y="4777263"/>
                  <a:pt x="7208929" y="4742201"/>
                  <a:pt x="7257924" y="4733293"/>
                </a:cubicBezTo>
                <a:cubicBezTo>
                  <a:pt x="7296301" y="4726315"/>
                  <a:pt x="7335425" y="4724295"/>
                  <a:pt x="7374039" y="4718779"/>
                </a:cubicBezTo>
                <a:cubicBezTo>
                  <a:pt x="7403172" y="4714617"/>
                  <a:pt x="7432096" y="4709103"/>
                  <a:pt x="7461124" y="4704265"/>
                </a:cubicBezTo>
                <a:cubicBezTo>
                  <a:pt x="7475638" y="4699427"/>
                  <a:pt x="7490983" y="4696592"/>
                  <a:pt x="7504667" y="4689750"/>
                </a:cubicBezTo>
                <a:cubicBezTo>
                  <a:pt x="7588878" y="4647644"/>
                  <a:pt x="7504495" y="4669858"/>
                  <a:pt x="7606267" y="4631693"/>
                </a:cubicBezTo>
                <a:cubicBezTo>
                  <a:pt x="7624945" y="4624689"/>
                  <a:pt x="7645144" y="4622659"/>
                  <a:pt x="7664324" y="4617179"/>
                </a:cubicBezTo>
                <a:cubicBezTo>
                  <a:pt x="7765656" y="4588228"/>
                  <a:pt x="7636073" y="4612922"/>
                  <a:pt x="7809467" y="4588150"/>
                </a:cubicBezTo>
                <a:cubicBezTo>
                  <a:pt x="8079505" y="4606153"/>
                  <a:pt x="7985512" y="4537001"/>
                  <a:pt x="8056210" y="4660722"/>
                </a:cubicBezTo>
                <a:cubicBezTo>
                  <a:pt x="8064865" y="4675868"/>
                  <a:pt x="8075563" y="4689751"/>
                  <a:pt x="8085239" y="4704265"/>
                </a:cubicBezTo>
                <a:cubicBezTo>
                  <a:pt x="8080401" y="4728455"/>
                  <a:pt x="8084408" y="4756310"/>
                  <a:pt x="8070724" y="4776836"/>
                </a:cubicBezTo>
                <a:cubicBezTo>
                  <a:pt x="8049721" y="4808340"/>
                  <a:pt x="7968101" y="4779534"/>
                  <a:pt x="7954610" y="4776836"/>
                </a:cubicBezTo>
                <a:cubicBezTo>
                  <a:pt x="7944934" y="4762322"/>
                  <a:pt x="7926606" y="4750707"/>
                  <a:pt x="7925582" y="4733293"/>
                </a:cubicBezTo>
                <a:cubicBezTo>
                  <a:pt x="7913361" y="4525537"/>
                  <a:pt x="7918737" y="4585405"/>
                  <a:pt x="7969124" y="4472036"/>
                </a:cubicBezTo>
                <a:cubicBezTo>
                  <a:pt x="7979705" y="4448228"/>
                  <a:pt x="7987571" y="4423273"/>
                  <a:pt x="7998153" y="4399465"/>
                </a:cubicBezTo>
                <a:cubicBezTo>
                  <a:pt x="8022707" y="4344219"/>
                  <a:pt x="8025077" y="4344565"/>
                  <a:pt x="8056210" y="4297865"/>
                </a:cubicBezTo>
                <a:cubicBezTo>
                  <a:pt x="7998879" y="4283532"/>
                  <a:pt x="7932517" y="4275862"/>
                  <a:pt x="7882039" y="4239807"/>
                </a:cubicBezTo>
                <a:cubicBezTo>
                  <a:pt x="7842507" y="4211570"/>
                  <a:pt x="7835990" y="4189854"/>
                  <a:pt x="7809467" y="4152722"/>
                </a:cubicBezTo>
                <a:cubicBezTo>
                  <a:pt x="7719470" y="4026727"/>
                  <a:pt x="7805294" y="4153721"/>
                  <a:pt x="7736896" y="4051122"/>
                </a:cubicBezTo>
                <a:cubicBezTo>
                  <a:pt x="7750293" y="3903752"/>
                  <a:pt x="7704859" y="3901664"/>
                  <a:pt x="7809467" y="3862436"/>
                </a:cubicBezTo>
                <a:cubicBezTo>
                  <a:pt x="7828145" y="3855432"/>
                  <a:pt x="7848172" y="3852760"/>
                  <a:pt x="7867524" y="3847922"/>
                </a:cubicBezTo>
                <a:cubicBezTo>
                  <a:pt x="7911067" y="3852760"/>
                  <a:pt x="7969046" y="3829691"/>
                  <a:pt x="7998153" y="3862436"/>
                </a:cubicBezTo>
                <a:cubicBezTo>
                  <a:pt x="8024067" y="3891589"/>
                  <a:pt x="8014428" y="3954603"/>
                  <a:pt x="7983639" y="3978550"/>
                </a:cubicBezTo>
                <a:cubicBezTo>
                  <a:pt x="7952849" y="4002497"/>
                  <a:pt x="7906229" y="3968874"/>
                  <a:pt x="7867524" y="3964036"/>
                </a:cubicBezTo>
                <a:cubicBezTo>
                  <a:pt x="7853010" y="3920493"/>
                  <a:pt x="7832984" y="3878414"/>
                  <a:pt x="7823982" y="3833407"/>
                </a:cubicBezTo>
                <a:cubicBezTo>
                  <a:pt x="7806466" y="3745834"/>
                  <a:pt x="7817268" y="3784240"/>
                  <a:pt x="7794953" y="3717293"/>
                </a:cubicBezTo>
                <a:cubicBezTo>
                  <a:pt x="7790115" y="3639884"/>
                  <a:pt x="7792536" y="3561676"/>
                  <a:pt x="7780439" y="3485065"/>
                </a:cubicBezTo>
                <a:cubicBezTo>
                  <a:pt x="7777718" y="3467834"/>
                  <a:pt x="7752498" y="3458932"/>
                  <a:pt x="7751410" y="3441522"/>
                </a:cubicBezTo>
                <a:cubicBezTo>
                  <a:pt x="7739243" y="3246866"/>
                  <a:pt x="7712835" y="3270532"/>
                  <a:pt x="7809467" y="3238322"/>
                </a:cubicBezTo>
                <a:cubicBezTo>
                  <a:pt x="7872362" y="3243160"/>
                  <a:pt x="7937202" y="3236582"/>
                  <a:pt x="7998153" y="3252836"/>
                </a:cubicBezTo>
                <a:cubicBezTo>
                  <a:pt x="8015008" y="3257331"/>
                  <a:pt x="8031413" y="3279456"/>
                  <a:pt x="8027182" y="3296379"/>
                </a:cubicBezTo>
                <a:cubicBezTo>
                  <a:pt x="8023471" y="3311222"/>
                  <a:pt x="7998153" y="3306055"/>
                  <a:pt x="7983639" y="3310893"/>
                </a:cubicBezTo>
                <a:cubicBezTo>
                  <a:pt x="7959448" y="3306055"/>
                  <a:pt x="7933610" y="3306398"/>
                  <a:pt x="7911067" y="3296379"/>
                </a:cubicBezTo>
                <a:cubicBezTo>
                  <a:pt x="7877553" y="3281484"/>
                  <a:pt x="7835356" y="3235182"/>
                  <a:pt x="7809467" y="3209293"/>
                </a:cubicBezTo>
                <a:cubicBezTo>
                  <a:pt x="7801181" y="3167863"/>
                  <a:pt x="7792737" y="3119657"/>
                  <a:pt x="7780439" y="3078665"/>
                </a:cubicBezTo>
                <a:cubicBezTo>
                  <a:pt x="7771646" y="3049357"/>
                  <a:pt x="7751410" y="2991579"/>
                  <a:pt x="7751410" y="2991579"/>
                </a:cubicBezTo>
                <a:cubicBezTo>
                  <a:pt x="7756248" y="2899655"/>
                  <a:pt x="7757590" y="2807480"/>
                  <a:pt x="7765924" y="2715807"/>
                </a:cubicBezTo>
                <a:cubicBezTo>
                  <a:pt x="7767309" y="2700571"/>
                  <a:pt x="7771952" y="2684995"/>
                  <a:pt x="7780439" y="2672265"/>
                </a:cubicBezTo>
                <a:cubicBezTo>
                  <a:pt x="7791825" y="2655186"/>
                  <a:pt x="7807279" y="2640653"/>
                  <a:pt x="7823982" y="2628722"/>
                </a:cubicBezTo>
                <a:cubicBezTo>
                  <a:pt x="7841588" y="2616146"/>
                  <a:pt x="7863253" y="2610428"/>
                  <a:pt x="7882039" y="2599693"/>
                </a:cubicBezTo>
                <a:cubicBezTo>
                  <a:pt x="7897185" y="2591038"/>
                  <a:pt x="7911068" y="2580341"/>
                  <a:pt x="7925582" y="2570665"/>
                </a:cubicBezTo>
                <a:cubicBezTo>
                  <a:pt x="7964287" y="2575503"/>
                  <a:pt x="8007829" y="2565827"/>
                  <a:pt x="8041696" y="2585179"/>
                </a:cubicBezTo>
                <a:cubicBezTo>
                  <a:pt x="8054980" y="2592770"/>
                  <a:pt x="8039129" y="2619165"/>
                  <a:pt x="8027182" y="2628722"/>
                </a:cubicBezTo>
                <a:cubicBezTo>
                  <a:pt x="8011605" y="2641183"/>
                  <a:pt x="7988477" y="2638398"/>
                  <a:pt x="7969124" y="2643236"/>
                </a:cubicBezTo>
                <a:cubicBezTo>
                  <a:pt x="7939015" y="2638218"/>
                  <a:pt x="7858631" y="2627200"/>
                  <a:pt x="7823982" y="2614207"/>
                </a:cubicBezTo>
                <a:cubicBezTo>
                  <a:pt x="7781884" y="2598420"/>
                  <a:pt x="7758481" y="2580217"/>
                  <a:pt x="7722382" y="2556150"/>
                </a:cubicBezTo>
                <a:cubicBezTo>
                  <a:pt x="7712706" y="2517445"/>
                  <a:pt x="7705969" y="2477885"/>
                  <a:pt x="7693353" y="2440036"/>
                </a:cubicBezTo>
                <a:cubicBezTo>
                  <a:pt x="7688515" y="2425522"/>
                  <a:pt x="7682550" y="2411336"/>
                  <a:pt x="7678839" y="2396493"/>
                </a:cubicBezTo>
                <a:cubicBezTo>
                  <a:pt x="7672856" y="2372560"/>
                  <a:pt x="7669162" y="2348112"/>
                  <a:pt x="7664324" y="2323922"/>
                </a:cubicBezTo>
                <a:cubicBezTo>
                  <a:pt x="7669162" y="2251350"/>
                  <a:pt x="7663855" y="2177380"/>
                  <a:pt x="7678839" y="2106207"/>
                </a:cubicBezTo>
                <a:cubicBezTo>
                  <a:pt x="7683823" y="2082535"/>
                  <a:pt x="7705277" y="2065255"/>
                  <a:pt x="7722382" y="2048150"/>
                </a:cubicBezTo>
                <a:cubicBezTo>
                  <a:pt x="7728959" y="2041573"/>
                  <a:pt x="7807497" y="1983821"/>
                  <a:pt x="7823982" y="1975579"/>
                </a:cubicBezTo>
                <a:cubicBezTo>
                  <a:pt x="7837666" y="1968737"/>
                  <a:pt x="7853010" y="1965903"/>
                  <a:pt x="7867524" y="1961065"/>
                </a:cubicBezTo>
                <a:cubicBezTo>
                  <a:pt x="7872362" y="1975579"/>
                  <a:pt x="7887721" y="1990402"/>
                  <a:pt x="7882039" y="2004607"/>
                </a:cubicBezTo>
                <a:cubicBezTo>
                  <a:pt x="7859983" y="2059748"/>
                  <a:pt x="7757803" y="2022109"/>
                  <a:pt x="7736896" y="2019122"/>
                </a:cubicBezTo>
                <a:cubicBezTo>
                  <a:pt x="7727220" y="2004608"/>
                  <a:pt x="7714952" y="1991520"/>
                  <a:pt x="7707867" y="1975579"/>
                </a:cubicBezTo>
                <a:cubicBezTo>
                  <a:pt x="7653662" y="1853617"/>
                  <a:pt x="7704626" y="1925553"/>
                  <a:pt x="7649810" y="1815922"/>
                </a:cubicBezTo>
                <a:cubicBezTo>
                  <a:pt x="7642009" y="1800320"/>
                  <a:pt x="7629437" y="1787525"/>
                  <a:pt x="7620782" y="1772379"/>
                </a:cubicBezTo>
                <a:cubicBezTo>
                  <a:pt x="7610047" y="1753593"/>
                  <a:pt x="7601429" y="1733674"/>
                  <a:pt x="7591753" y="1714322"/>
                </a:cubicBezTo>
                <a:cubicBezTo>
                  <a:pt x="7588689" y="1692872"/>
                  <a:pt x="7562138" y="1511255"/>
                  <a:pt x="7562724" y="1496607"/>
                </a:cubicBezTo>
                <a:cubicBezTo>
                  <a:pt x="7566034" y="1413859"/>
                  <a:pt x="7576257" y="1331217"/>
                  <a:pt x="7591753" y="1249865"/>
                </a:cubicBezTo>
                <a:cubicBezTo>
                  <a:pt x="7600282" y="1205086"/>
                  <a:pt x="7656452" y="1150019"/>
                  <a:pt x="7678839" y="1119236"/>
                </a:cubicBezTo>
                <a:cubicBezTo>
                  <a:pt x="7699359" y="1091021"/>
                  <a:pt x="7715477" y="1059689"/>
                  <a:pt x="7736896" y="1032150"/>
                </a:cubicBezTo>
                <a:cubicBezTo>
                  <a:pt x="7765199" y="995760"/>
                  <a:pt x="7802136" y="972334"/>
                  <a:pt x="7838496" y="945065"/>
                </a:cubicBezTo>
                <a:cubicBezTo>
                  <a:pt x="7862686" y="949903"/>
                  <a:pt x="7890541" y="945895"/>
                  <a:pt x="7911067" y="959579"/>
                </a:cubicBezTo>
                <a:cubicBezTo>
                  <a:pt x="7923797" y="968066"/>
                  <a:pt x="7918740" y="989438"/>
                  <a:pt x="7925582" y="1003122"/>
                </a:cubicBezTo>
                <a:cubicBezTo>
                  <a:pt x="7933383" y="1018724"/>
                  <a:pt x="7944934" y="1032151"/>
                  <a:pt x="7954610" y="1046665"/>
                </a:cubicBezTo>
                <a:cubicBezTo>
                  <a:pt x="7959448" y="1066017"/>
                  <a:pt x="7963644" y="1085542"/>
                  <a:pt x="7969124" y="1104722"/>
                </a:cubicBezTo>
                <a:cubicBezTo>
                  <a:pt x="7973327" y="1119433"/>
                  <a:pt x="7990481" y="1134581"/>
                  <a:pt x="7983639" y="1148265"/>
                </a:cubicBezTo>
                <a:cubicBezTo>
                  <a:pt x="7976797" y="1161949"/>
                  <a:pt x="7954610" y="1157941"/>
                  <a:pt x="7940096" y="1162779"/>
                </a:cubicBezTo>
                <a:cubicBezTo>
                  <a:pt x="7901391" y="1157941"/>
                  <a:pt x="7860198" y="1162751"/>
                  <a:pt x="7823982" y="1148265"/>
                </a:cubicBezTo>
                <a:cubicBezTo>
                  <a:pt x="7807786" y="1141786"/>
                  <a:pt x="7801078" y="1121055"/>
                  <a:pt x="7794953" y="1104722"/>
                </a:cubicBezTo>
                <a:cubicBezTo>
                  <a:pt x="7771268" y="1041562"/>
                  <a:pt x="7795794" y="1027353"/>
                  <a:pt x="7751410" y="974093"/>
                </a:cubicBezTo>
                <a:cubicBezTo>
                  <a:pt x="7719973" y="936369"/>
                  <a:pt x="7678823" y="941432"/>
                  <a:pt x="7635296" y="930550"/>
                </a:cubicBezTo>
                <a:cubicBezTo>
                  <a:pt x="7620453" y="926839"/>
                  <a:pt x="7606267" y="920874"/>
                  <a:pt x="7591753" y="916036"/>
                </a:cubicBezTo>
                <a:cubicBezTo>
                  <a:pt x="7577239" y="906360"/>
                  <a:pt x="7563812" y="894808"/>
                  <a:pt x="7548210" y="887007"/>
                </a:cubicBezTo>
                <a:cubicBezTo>
                  <a:pt x="7534526" y="880165"/>
                  <a:pt x="7517397" y="880980"/>
                  <a:pt x="7504667" y="872493"/>
                </a:cubicBezTo>
                <a:cubicBezTo>
                  <a:pt x="7487588" y="861107"/>
                  <a:pt x="7473440" y="845371"/>
                  <a:pt x="7461124" y="828950"/>
                </a:cubicBezTo>
                <a:cubicBezTo>
                  <a:pt x="7413697" y="765714"/>
                  <a:pt x="7413641" y="744557"/>
                  <a:pt x="7388553" y="669293"/>
                </a:cubicBezTo>
                <a:cubicBezTo>
                  <a:pt x="7381349" y="618866"/>
                  <a:pt x="7355171" y="499267"/>
                  <a:pt x="7388553" y="451579"/>
                </a:cubicBezTo>
                <a:cubicBezTo>
                  <a:pt x="7406100" y="426511"/>
                  <a:pt x="7475639" y="422550"/>
                  <a:pt x="7475639" y="422550"/>
                </a:cubicBezTo>
                <a:cubicBezTo>
                  <a:pt x="7533696" y="427388"/>
                  <a:pt x="7592063" y="429365"/>
                  <a:pt x="7649810" y="437065"/>
                </a:cubicBezTo>
                <a:cubicBezTo>
                  <a:pt x="7664975" y="439087"/>
                  <a:pt x="7693353" y="436280"/>
                  <a:pt x="7693353" y="451579"/>
                </a:cubicBezTo>
                <a:cubicBezTo>
                  <a:pt x="7693353" y="466878"/>
                  <a:pt x="7664324" y="461255"/>
                  <a:pt x="7649810" y="466093"/>
                </a:cubicBezTo>
                <a:cubicBezTo>
                  <a:pt x="7538534" y="461255"/>
                  <a:pt x="7427035" y="460121"/>
                  <a:pt x="7315982" y="451579"/>
                </a:cubicBezTo>
                <a:cubicBezTo>
                  <a:pt x="7300728" y="450406"/>
                  <a:pt x="7287738" y="437065"/>
                  <a:pt x="7272439" y="437065"/>
                </a:cubicBezTo>
                <a:cubicBezTo>
                  <a:pt x="7254214" y="437065"/>
                  <a:pt x="7191372" y="459249"/>
                  <a:pt x="7170839" y="466093"/>
                </a:cubicBezTo>
                <a:cubicBezTo>
                  <a:pt x="7156447" y="464494"/>
                  <a:pt x="6985698" y="447923"/>
                  <a:pt x="6953124" y="437065"/>
                </a:cubicBezTo>
                <a:cubicBezTo>
                  <a:pt x="6922816" y="426962"/>
                  <a:pt x="6886248" y="384702"/>
                  <a:pt x="6866039" y="364493"/>
                </a:cubicBezTo>
                <a:cubicBezTo>
                  <a:pt x="6861201" y="349979"/>
                  <a:pt x="6863471" y="330507"/>
                  <a:pt x="6851524" y="320950"/>
                </a:cubicBezTo>
                <a:cubicBezTo>
                  <a:pt x="6835947" y="308489"/>
                  <a:pt x="6806449" y="321582"/>
                  <a:pt x="6793467" y="306436"/>
                </a:cubicBezTo>
                <a:cubicBezTo>
                  <a:pt x="6773554" y="283204"/>
                  <a:pt x="6764439" y="219350"/>
                  <a:pt x="6764439" y="219350"/>
                </a:cubicBezTo>
                <a:cubicBezTo>
                  <a:pt x="6769277" y="161293"/>
                  <a:pt x="6771254" y="102926"/>
                  <a:pt x="6778953" y="45179"/>
                </a:cubicBezTo>
                <a:cubicBezTo>
                  <a:pt x="6780975" y="30014"/>
                  <a:pt x="6779783" y="8478"/>
                  <a:pt x="6793467" y="1636"/>
                </a:cubicBezTo>
                <a:cubicBezTo>
                  <a:pt x="6807151" y="-5206"/>
                  <a:pt x="6822496" y="11312"/>
                  <a:pt x="6837010" y="16150"/>
                </a:cubicBezTo>
                <a:cubicBezTo>
                  <a:pt x="6841848" y="35502"/>
                  <a:pt x="6843666" y="55872"/>
                  <a:pt x="6851524" y="74207"/>
                </a:cubicBezTo>
                <a:cubicBezTo>
                  <a:pt x="6858396" y="90241"/>
                  <a:pt x="6879310" y="100350"/>
                  <a:pt x="6880553" y="117750"/>
                </a:cubicBezTo>
                <a:cubicBezTo>
                  <a:pt x="6884361" y="171053"/>
                  <a:pt x="6881754" y="226332"/>
                  <a:pt x="6866039" y="277407"/>
                </a:cubicBezTo>
                <a:cubicBezTo>
                  <a:pt x="6860909" y="294080"/>
                  <a:pt x="6837010" y="296760"/>
                  <a:pt x="6822496" y="306436"/>
                </a:cubicBezTo>
                <a:cubicBezTo>
                  <a:pt x="6644856" y="300706"/>
                  <a:pt x="6384374" y="414475"/>
                  <a:pt x="6314496" y="204836"/>
                </a:cubicBezTo>
                <a:lnTo>
                  <a:pt x="6299982" y="161293"/>
                </a:lnTo>
                <a:cubicBezTo>
                  <a:pt x="6304820" y="117750"/>
                  <a:pt x="6294904" y="69851"/>
                  <a:pt x="6314496" y="30665"/>
                </a:cubicBezTo>
                <a:cubicBezTo>
                  <a:pt x="6322297" y="15063"/>
                  <a:pt x="6335723" y="58605"/>
                  <a:pt x="6343524" y="74207"/>
                </a:cubicBezTo>
                <a:cubicBezTo>
                  <a:pt x="6350366" y="87891"/>
                  <a:pt x="6353201" y="103236"/>
                  <a:pt x="6358039" y="117750"/>
                </a:cubicBezTo>
                <a:cubicBezTo>
                  <a:pt x="6353201" y="180645"/>
                  <a:pt x="6355149" y="244435"/>
                  <a:pt x="6343524" y="306436"/>
                </a:cubicBezTo>
                <a:cubicBezTo>
                  <a:pt x="6340309" y="323581"/>
                  <a:pt x="6327624" y="338492"/>
                  <a:pt x="6314496" y="349979"/>
                </a:cubicBezTo>
                <a:cubicBezTo>
                  <a:pt x="6288240" y="372953"/>
                  <a:pt x="6227410" y="408036"/>
                  <a:pt x="6227410" y="408036"/>
                </a:cubicBezTo>
                <a:cubicBezTo>
                  <a:pt x="6169353" y="403198"/>
                  <a:pt x="6110705" y="403100"/>
                  <a:pt x="6053239" y="393522"/>
                </a:cubicBezTo>
                <a:cubicBezTo>
                  <a:pt x="6023056" y="388492"/>
                  <a:pt x="5996516" y="368288"/>
                  <a:pt x="5966153" y="364493"/>
                </a:cubicBezTo>
                <a:lnTo>
                  <a:pt x="5850039" y="349979"/>
                </a:lnTo>
                <a:cubicBezTo>
                  <a:pt x="5835525" y="335465"/>
                  <a:pt x="5819637" y="322205"/>
                  <a:pt x="5806496" y="306436"/>
                </a:cubicBezTo>
                <a:cubicBezTo>
                  <a:pt x="5765288" y="256986"/>
                  <a:pt x="5786215" y="257127"/>
                  <a:pt x="5733924" y="204836"/>
                </a:cubicBezTo>
                <a:cubicBezTo>
                  <a:pt x="5721589" y="192501"/>
                  <a:pt x="5704896" y="185483"/>
                  <a:pt x="5690382" y="175807"/>
                </a:cubicBezTo>
                <a:cubicBezTo>
                  <a:pt x="5656803" y="125441"/>
                  <a:pt x="5638620" y="119674"/>
                  <a:pt x="5675867" y="45179"/>
                </a:cubicBezTo>
                <a:cubicBezTo>
                  <a:pt x="5683668" y="29576"/>
                  <a:pt x="5704896" y="25826"/>
                  <a:pt x="5719410" y="16150"/>
                </a:cubicBezTo>
                <a:cubicBezTo>
                  <a:pt x="5704896" y="40341"/>
                  <a:pt x="5694444" y="67491"/>
                  <a:pt x="5675867" y="88722"/>
                </a:cubicBezTo>
                <a:cubicBezTo>
                  <a:pt x="5601532" y="173677"/>
                  <a:pt x="5614453" y="82602"/>
                  <a:pt x="5559753" y="219350"/>
                </a:cubicBezTo>
                <a:cubicBezTo>
                  <a:pt x="5502600" y="362231"/>
                  <a:pt x="5559668" y="234014"/>
                  <a:pt x="5501696" y="335465"/>
                </a:cubicBezTo>
                <a:cubicBezTo>
                  <a:pt x="5490961" y="354251"/>
                  <a:pt x="5485243" y="375916"/>
                  <a:pt x="5472667" y="393522"/>
                </a:cubicBezTo>
                <a:cubicBezTo>
                  <a:pt x="5447268" y="429081"/>
                  <a:pt x="5420302" y="442946"/>
                  <a:pt x="5385582" y="466093"/>
                </a:cubicBezTo>
                <a:cubicBezTo>
                  <a:pt x="5369383" y="464620"/>
                  <a:pt x="5206912" y="469404"/>
                  <a:pt x="5167867" y="422550"/>
                </a:cubicBezTo>
                <a:cubicBezTo>
                  <a:pt x="5155097" y="407226"/>
                  <a:pt x="5158833" y="383673"/>
                  <a:pt x="5153353" y="364493"/>
                </a:cubicBezTo>
                <a:cubicBezTo>
                  <a:pt x="5149150" y="349782"/>
                  <a:pt x="5143677" y="335464"/>
                  <a:pt x="5138839" y="320950"/>
                </a:cubicBezTo>
                <a:cubicBezTo>
                  <a:pt x="5143677" y="258055"/>
                  <a:pt x="5153353" y="195346"/>
                  <a:pt x="5153353" y="132265"/>
                </a:cubicBezTo>
                <a:cubicBezTo>
                  <a:pt x="5153353" y="112317"/>
                  <a:pt x="5144319" y="171142"/>
                  <a:pt x="5138839" y="190322"/>
                </a:cubicBezTo>
                <a:cubicBezTo>
                  <a:pt x="5128221" y="227485"/>
                  <a:pt x="5122078" y="247277"/>
                  <a:pt x="5095296" y="277407"/>
                </a:cubicBezTo>
                <a:cubicBezTo>
                  <a:pt x="5068022" y="308090"/>
                  <a:pt x="5037239" y="335464"/>
                  <a:pt x="5008210" y="364493"/>
                </a:cubicBezTo>
                <a:cubicBezTo>
                  <a:pt x="4993696" y="379007"/>
                  <a:pt x="4984140" y="401545"/>
                  <a:pt x="4964667" y="408036"/>
                </a:cubicBezTo>
                <a:lnTo>
                  <a:pt x="4877582" y="437065"/>
                </a:lnTo>
                <a:cubicBezTo>
                  <a:pt x="4206087" y="414681"/>
                  <a:pt x="4575308" y="526254"/>
                  <a:pt x="4398610" y="379007"/>
                </a:cubicBezTo>
                <a:cubicBezTo>
                  <a:pt x="4385209" y="367840"/>
                  <a:pt x="4369581" y="359655"/>
                  <a:pt x="4355067" y="349979"/>
                </a:cubicBezTo>
                <a:cubicBezTo>
                  <a:pt x="4384097" y="233865"/>
                  <a:pt x="4340553" y="335465"/>
                  <a:pt x="4427639" y="277407"/>
                </a:cubicBezTo>
                <a:cubicBezTo>
                  <a:pt x="4558943" y="189870"/>
                  <a:pt x="4357858" y="266803"/>
                  <a:pt x="4500210" y="219350"/>
                </a:cubicBezTo>
                <a:cubicBezTo>
                  <a:pt x="4471696" y="304895"/>
                  <a:pt x="4504917" y="220528"/>
                  <a:pt x="4442153" y="320950"/>
                </a:cubicBezTo>
                <a:cubicBezTo>
                  <a:pt x="4430686" y="339298"/>
                  <a:pt x="4428423" y="363707"/>
                  <a:pt x="4413124" y="379007"/>
                </a:cubicBezTo>
                <a:cubicBezTo>
                  <a:pt x="4402306" y="389825"/>
                  <a:pt x="4384517" y="390203"/>
                  <a:pt x="4369582" y="393522"/>
                </a:cubicBezTo>
                <a:cubicBezTo>
                  <a:pt x="4340854" y="399906"/>
                  <a:pt x="4311525" y="403198"/>
                  <a:pt x="4282496" y="408036"/>
                </a:cubicBezTo>
                <a:cubicBezTo>
                  <a:pt x="4190572" y="403198"/>
                  <a:pt x="4097931" y="405959"/>
                  <a:pt x="4006724" y="393522"/>
                </a:cubicBezTo>
                <a:cubicBezTo>
                  <a:pt x="3989440" y="391165"/>
                  <a:pt x="3980287" y="367914"/>
                  <a:pt x="3963182" y="364493"/>
                </a:cubicBezTo>
                <a:cubicBezTo>
                  <a:pt x="3906055" y="353068"/>
                  <a:pt x="3847067" y="354817"/>
                  <a:pt x="3789010" y="349979"/>
                </a:cubicBezTo>
                <a:cubicBezTo>
                  <a:pt x="3774496" y="345141"/>
                  <a:pt x="3756285" y="346283"/>
                  <a:pt x="3745467" y="335465"/>
                </a:cubicBezTo>
                <a:cubicBezTo>
                  <a:pt x="3721277" y="311275"/>
                  <a:pt x="3730976" y="237981"/>
                  <a:pt x="3745467" y="219350"/>
                </a:cubicBezTo>
                <a:cubicBezTo>
                  <a:pt x="3766886" y="191811"/>
                  <a:pt x="3805310" y="183087"/>
                  <a:pt x="3832553" y="161293"/>
                </a:cubicBezTo>
                <a:cubicBezTo>
                  <a:pt x="3853924" y="144196"/>
                  <a:pt x="3871258" y="122588"/>
                  <a:pt x="3890610" y="103236"/>
                </a:cubicBezTo>
                <a:cubicBezTo>
                  <a:pt x="3900286" y="117750"/>
                  <a:pt x="3919639" y="129335"/>
                  <a:pt x="3919639" y="146779"/>
                </a:cubicBezTo>
                <a:cubicBezTo>
                  <a:pt x="3919639" y="195756"/>
                  <a:pt x="3880156" y="234531"/>
                  <a:pt x="3847067" y="262893"/>
                </a:cubicBezTo>
                <a:cubicBezTo>
                  <a:pt x="3805393" y="298613"/>
                  <a:pt x="3780511" y="314226"/>
                  <a:pt x="3730953" y="335465"/>
                </a:cubicBezTo>
                <a:cubicBezTo>
                  <a:pt x="3716891" y="341492"/>
                  <a:pt x="3701472" y="343952"/>
                  <a:pt x="3687410" y="349979"/>
                </a:cubicBezTo>
                <a:cubicBezTo>
                  <a:pt x="3561849" y="403790"/>
                  <a:pt x="3687936" y="359479"/>
                  <a:pt x="3585810" y="393522"/>
                </a:cubicBezTo>
                <a:cubicBezTo>
                  <a:pt x="3513239" y="388684"/>
                  <a:pt x="3439839" y="390964"/>
                  <a:pt x="3368096" y="379007"/>
                </a:cubicBezTo>
                <a:cubicBezTo>
                  <a:pt x="3278642" y="364098"/>
                  <a:pt x="3334872" y="249741"/>
                  <a:pt x="3353582" y="204836"/>
                </a:cubicBezTo>
                <a:cubicBezTo>
                  <a:pt x="3362659" y="183051"/>
                  <a:pt x="3421968" y="167526"/>
                  <a:pt x="3440667" y="161293"/>
                </a:cubicBezTo>
                <a:cubicBezTo>
                  <a:pt x="3435829" y="185484"/>
                  <a:pt x="3437186" y="211800"/>
                  <a:pt x="3426153" y="233865"/>
                </a:cubicBezTo>
                <a:cubicBezTo>
                  <a:pt x="3399049" y="288074"/>
                  <a:pt x="3362015" y="281526"/>
                  <a:pt x="3310039" y="291922"/>
                </a:cubicBezTo>
                <a:cubicBezTo>
                  <a:pt x="3216298" y="338792"/>
                  <a:pt x="3272971" y="315703"/>
                  <a:pt x="3135867" y="349979"/>
                </a:cubicBezTo>
                <a:lnTo>
                  <a:pt x="3077810" y="364493"/>
                </a:lnTo>
                <a:cubicBezTo>
                  <a:pt x="3058458" y="369331"/>
                  <a:pt x="3039313" y="375095"/>
                  <a:pt x="3019753" y="379007"/>
                </a:cubicBezTo>
                <a:cubicBezTo>
                  <a:pt x="2995563" y="383845"/>
                  <a:pt x="2971220" y="387975"/>
                  <a:pt x="2947182" y="393522"/>
                </a:cubicBezTo>
                <a:cubicBezTo>
                  <a:pt x="2908308" y="402493"/>
                  <a:pt x="2831067" y="422550"/>
                  <a:pt x="2831067" y="422550"/>
                </a:cubicBezTo>
                <a:cubicBezTo>
                  <a:pt x="2773010" y="417712"/>
                  <a:pt x="2712578" y="425169"/>
                  <a:pt x="2656896" y="408036"/>
                </a:cubicBezTo>
                <a:cubicBezTo>
                  <a:pt x="2642273" y="403537"/>
                  <a:pt x="2642382" y="379792"/>
                  <a:pt x="2642382" y="364493"/>
                </a:cubicBezTo>
                <a:cubicBezTo>
                  <a:pt x="2642382" y="183580"/>
                  <a:pt x="2613202" y="219452"/>
                  <a:pt x="2700439" y="161293"/>
                </a:cubicBezTo>
                <a:cubicBezTo>
                  <a:pt x="2739144" y="166131"/>
                  <a:pt x="2797875" y="141564"/>
                  <a:pt x="2816553" y="175807"/>
                </a:cubicBezTo>
                <a:cubicBezTo>
                  <a:pt x="2840179" y="219122"/>
                  <a:pt x="2808200" y="276152"/>
                  <a:pt x="2787524" y="320950"/>
                </a:cubicBezTo>
                <a:cubicBezTo>
                  <a:pt x="2777387" y="342914"/>
                  <a:pt x="2750470" y="352491"/>
                  <a:pt x="2729467" y="364493"/>
                </a:cubicBezTo>
                <a:cubicBezTo>
                  <a:pt x="2691880" y="385971"/>
                  <a:pt x="2591577" y="390801"/>
                  <a:pt x="2569810" y="393522"/>
                </a:cubicBezTo>
                <a:cubicBezTo>
                  <a:pt x="2381124" y="388684"/>
                  <a:pt x="2191609" y="397334"/>
                  <a:pt x="2003753" y="379007"/>
                </a:cubicBezTo>
                <a:cubicBezTo>
                  <a:pt x="1986392" y="377313"/>
                  <a:pt x="1969208" y="352014"/>
                  <a:pt x="1974724" y="335465"/>
                </a:cubicBezTo>
                <a:cubicBezTo>
                  <a:pt x="1982374" y="312516"/>
                  <a:pt x="2012268" y="304743"/>
                  <a:pt x="2032782" y="291922"/>
                </a:cubicBezTo>
                <a:cubicBezTo>
                  <a:pt x="2083383" y="260296"/>
                  <a:pt x="2093172" y="262310"/>
                  <a:pt x="2148896" y="248379"/>
                </a:cubicBezTo>
                <a:cubicBezTo>
                  <a:pt x="2144058" y="267731"/>
                  <a:pt x="2142240" y="288101"/>
                  <a:pt x="2134382" y="306436"/>
                </a:cubicBezTo>
                <a:cubicBezTo>
                  <a:pt x="2127510" y="322470"/>
                  <a:pt x="2116520" y="336578"/>
                  <a:pt x="2105353" y="349979"/>
                </a:cubicBezTo>
                <a:cubicBezTo>
                  <a:pt x="2092212" y="365748"/>
                  <a:pt x="2078889" y="382136"/>
                  <a:pt x="2061810" y="393522"/>
                </a:cubicBezTo>
                <a:cubicBezTo>
                  <a:pt x="2037990" y="409402"/>
                  <a:pt x="1941718" y="420794"/>
                  <a:pt x="1931182" y="422550"/>
                </a:cubicBezTo>
                <a:cubicBezTo>
                  <a:pt x="1786039" y="417712"/>
                  <a:pt x="1639921" y="425511"/>
                  <a:pt x="1495753" y="408036"/>
                </a:cubicBezTo>
                <a:cubicBezTo>
                  <a:pt x="1475376" y="405566"/>
                  <a:pt x="1464812" y="380696"/>
                  <a:pt x="1452210" y="364493"/>
                </a:cubicBezTo>
                <a:cubicBezTo>
                  <a:pt x="1430791" y="336954"/>
                  <a:pt x="1394153" y="277407"/>
                  <a:pt x="1394153" y="277407"/>
                </a:cubicBezTo>
                <a:cubicBezTo>
                  <a:pt x="1398991" y="291921"/>
                  <a:pt x="1410052" y="305713"/>
                  <a:pt x="1408667" y="320950"/>
                </a:cubicBezTo>
                <a:cubicBezTo>
                  <a:pt x="1399044" y="426804"/>
                  <a:pt x="1370610" y="476953"/>
                  <a:pt x="1278039" y="538665"/>
                </a:cubicBezTo>
                <a:cubicBezTo>
                  <a:pt x="1263525" y="548341"/>
                  <a:pt x="1251204" y="562681"/>
                  <a:pt x="1234496" y="567693"/>
                </a:cubicBezTo>
                <a:cubicBezTo>
                  <a:pt x="1201728" y="577523"/>
                  <a:pt x="1166763" y="577369"/>
                  <a:pt x="1132896" y="582207"/>
                </a:cubicBezTo>
                <a:cubicBezTo>
                  <a:pt x="1040972" y="577369"/>
                  <a:pt x="946728" y="588776"/>
                  <a:pt x="857124" y="567693"/>
                </a:cubicBezTo>
                <a:cubicBezTo>
                  <a:pt x="840144" y="563698"/>
                  <a:pt x="872531" y="535047"/>
                  <a:pt x="886153" y="524150"/>
                </a:cubicBezTo>
                <a:cubicBezTo>
                  <a:pt x="898100" y="514593"/>
                  <a:pt x="915182" y="514474"/>
                  <a:pt x="929696" y="509636"/>
                </a:cubicBezTo>
                <a:cubicBezTo>
                  <a:pt x="953886" y="514474"/>
                  <a:pt x="988583" y="503624"/>
                  <a:pt x="1002267" y="524150"/>
                </a:cubicBezTo>
                <a:cubicBezTo>
                  <a:pt x="1015951" y="544676"/>
                  <a:pt x="993736" y="572789"/>
                  <a:pt x="987753" y="596722"/>
                </a:cubicBezTo>
                <a:cubicBezTo>
                  <a:pt x="971451" y="661934"/>
                  <a:pt x="981719" y="625941"/>
                  <a:pt x="929696" y="669293"/>
                </a:cubicBezTo>
                <a:cubicBezTo>
                  <a:pt x="841430" y="742848"/>
                  <a:pt x="935528" y="688148"/>
                  <a:pt x="828096" y="741865"/>
                </a:cubicBezTo>
                <a:cubicBezTo>
                  <a:pt x="769331" y="830009"/>
                  <a:pt x="838090" y="744689"/>
                  <a:pt x="726496" y="814436"/>
                </a:cubicBezTo>
                <a:cubicBezTo>
                  <a:pt x="709090" y="825315"/>
                  <a:pt x="700775" y="847795"/>
                  <a:pt x="682953" y="857979"/>
                </a:cubicBezTo>
                <a:cubicBezTo>
                  <a:pt x="665122" y="868168"/>
                  <a:pt x="543107" y="886124"/>
                  <a:pt x="537810" y="887007"/>
                </a:cubicBezTo>
                <a:cubicBezTo>
                  <a:pt x="518458" y="882169"/>
                  <a:pt x="488674" y="890335"/>
                  <a:pt x="479753" y="872493"/>
                </a:cubicBezTo>
                <a:cubicBezTo>
                  <a:pt x="468720" y="850428"/>
                  <a:pt x="484248" y="822465"/>
                  <a:pt x="494267" y="799922"/>
                </a:cubicBezTo>
                <a:cubicBezTo>
                  <a:pt x="509162" y="766407"/>
                  <a:pt x="555464" y="724211"/>
                  <a:pt x="581353" y="698322"/>
                </a:cubicBezTo>
                <a:cubicBezTo>
                  <a:pt x="555846" y="774844"/>
                  <a:pt x="583697" y="712926"/>
                  <a:pt x="523296" y="785407"/>
                </a:cubicBezTo>
                <a:cubicBezTo>
                  <a:pt x="512128" y="798808"/>
                  <a:pt x="506602" y="816615"/>
                  <a:pt x="494267" y="828950"/>
                </a:cubicBezTo>
                <a:cubicBezTo>
                  <a:pt x="481932" y="841285"/>
                  <a:pt x="465870" y="849324"/>
                  <a:pt x="450724" y="857979"/>
                </a:cubicBezTo>
                <a:cubicBezTo>
                  <a:pt x="431938" y="868714"/>
                  <a:pt x="412926" y="879410"/>
                  <a:pt x="392667" y="887007"/>
                </a:cubicBezTo>
                <a:cubicBezTo>
                  <a:pt x="373989" y="894011"/>
                  <a:pt x="353790" y="896042"/>
                  <a:pt x="334610" y="901522"/>
                </a:cubicBezTo>
                <a:cubicBezTo>
                  <a:pt x="319899" y="905725"/>
                  <a:pt x="305581" y="911198"/>
                  <a:pt x="291067" y="916036"/>
                </a:cubicBezTo>
                <a:cubicBezTo>
                  <a:pt x="262039" y="911198"/>
                  <a:pt x="230304" y="914683"/>
                  <a:pt x="203982" y="901522"/>
                </a:cubicBezTo>
                <a:cubicBezTo>
                  <a:pt x="158851" y="878956"/>
                  <a:pt x="174953" y="800322"/>
                  <a:pt x="174953" y="770893"/>
                </a:cubicBezTo>
              </a:path>
            </a:pathLst>
          </a:custGeom>
          <a:solidFill>
            <a:srgbClr val="9AABE2"/>
          </a:solidFill>
          <a:ln>
            <a:noFill/>
          </a:ln>
          <a:effectLst>
            <a:outerShdw blurRad="225425" dist="50800" dir="5220000" algn="ctr">
              <a:srgbClr val="FF0000">
                <a:alpha val="33000"/>
              </a:srgbClr>
            </a:outerShdw>
            <a:reflection stA="99000" endPos="0" dist="50800" dir="5400000" sy="-100000" algn="bl" rotWithShape="0"/>
          </a:effectLst>
          <a:scene3d>
            <a:camera prst="isometricOffAxis2Top">
              <a:rot lat="19129282" lon="1125446" rev="21004997"/>
            </a:camera>
            <a:lightRig rig="harsh" dir="t">
              <a:rot lat="0" lon="0" rev="3000000"/>
            </a:lightRig>
          </a:scene3d>
          <a:sp3d extrusionH="361950" contourW="19050">
            <a:bevelT w="209550" h="95250" prst="angle"/>
            <a:bevelB w="133350" h="19050" prst="angle"/>
            <a:extrusionClr>
              <a:schemeClr val="bg2"/>
            </a:extrusionClr>
            <a:contourClr>
              <a:schemeClr val="accent1"/>
            </a:contourClr>
          </a:sp3d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037771"/>
            <a:ext cx="5772150" cy="3463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Flowchart: Multidocument 3"/>
          <p:cNvSpPr/>
          <p:nvPr/>
        </p:nvSpPr>
        <p:spPr>
          <a:xfrm>
            <a:off x="273429" y="152400"/>
            <a:ext cx="3079371" cy="914400"/>
          </a:xfrm>
          <a:prstGeom prst="flowChartMultidocument">
            <a:avLst/>
          </a:prstGeom>
          <a:solidFill>
            <a:srgbClr val="002060"/>
          </a:solidFill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Internal Storage 5"/>
          <p:cNvSpPr/>
          <p:nvPr/>
        </p:nvSpPr>
        <p:spPr>
          <a:xfrm>
            <a:off x="304801" y="5867400"/>
            <a:ext cx="8381999" cy="457200"/>
          </a:xfrm>
          <a:prstGeom prst="flowChartInternalStorag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এডুকেশনাল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জিমনাস্টিকস-এর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কৌশলসমূহ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as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as-IN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Action Button: End 6">
            <a:hlinkClick r:id="rId3" action="ppaction://hlinksldjump" highlightClick="1"/>
          </p:cNvPr>
          <p:cNvSpPr/>
          <p:nvPr/>
        </p:nvSpPr>
        <p:spPr>
          <a:xfrm>
            <a:off x="7620000" y="6368407"/>
            <a:ext cx="685800" cy="3459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3275</TotalTime>
  <Words>278</Words>
  <Application>Microsoft Office PowerPoint</Application>
  <PresentationFormat>On-screen Show (4:3)</PresentationFormat>
  <Paragraphs>61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NikoshBAN</vt:lpstr>
      <vt:lpstr>NikoshGrameem</vt:lpstr>
      <vt:lpstr>NikoshLight</vt:lpstr>
      <vt:lpstr>NikoshLightBAN</vt:lpstr>
      <vt:lpstr>Office Theme</vt:lpstr>
      <vt:lpstr>PowerPoint Presentation</vt:lpstr>
      <vt:lpstr>PowerPoint Presentation</vt:lpstr>
      <vt:lpstr>এডুকেশনাল জিমন্যাস্টিকস</vt:lpstr>
      <vt:lpstr>PowerPoint Presentation</vt:lpstr>
      <vt:lpstr>তোমরা ছবিগুলো ভালো করে দেখে বলো তা কীসের ছরি?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খোদা হাফিজ  তোমরা সবাই ভালো থেকো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mahfuz</dc:creator>
  <cp:lastModifiedBy>Microsoft account</cp:lastModifiedBy>
  <cp:revision>563</cp:revision>
  <dcterms:created xsi:type="dcterms:W3CDTF">2006-08-16T00:00:00Z</dcterms:created>
  <dcterms:modified xsi:type="dcterms:W3CDTF">2020-11-28T14:51:00Z</dcterms:modified>
</cp:coreProperties>
</file>