
<file path=[Content_Types].xml><?xml version="1.0" encoding="utf-8"?>
<Types xmlns="http://schemas.openxmlformats.org/package/2006/content-types">
  <Default Extension="jfif" ContentType="image/jpe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9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>
        <p:scale>
          <a:sx n="50" d="100"/>
          <a:sy n="50" d="100"/>
        </p:scale>
        <p:origin x="798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9098" y="221973"/>
            <a:ext cx="8001000" cy="2971801"/>
          </a:xfrm>
        </p:spPr>
        <p:txBody>
          <a:bodyPr>
            <a:noAutofit/>
          </a:bodyPr>
          <a:lstStyle/>
          <a:p>
            <a:r>
              <a:rPr lang="en-US" sz="16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26868">
            <a:off x="3121908" y="2960768"/>
            <a:ext cx="2800694" cy="323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01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9009" y="1282149"/>
            <a:ext cx="5420139" cy="148755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ই+ই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=ঈ/ী 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অতি+ইত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অতীত</a:t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ঈ+ই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=ঈ/ী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পরি+ঈক্ষা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185" y="1282148"/>
            <a:ext cx="5093738" cy="148755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dirty="0" err="1">
                <a:latin typeface="NikoshBAN" panose="02000000000000000000" pitchFamily="2" charset="0"/>
                <a:cs typeface="NikoshBAN" panose="02000000000000000000" pitchFamily="2" charset="0"/>
              </a:rPr>
              <a:t>অ+অ</a:t>
            </a:r>
            <a:r>
              <a:rPr lang="en-US" sz="3800" dirty="0">
                <a:latin typeface="NikoshBAN" panose="02000000000000000000" pitchFamily="2" charset="0"/>
                <a:cs typeface="NikoshBAN" panose="02000000000000000000" pitchFamily="2" charset="0"/>
              </a:rPr>
              <a:t>=আ      </a:t>
            </a:r>
            <a:r>
              <a:rPr lang="en-US" sz="3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নর+অধম</a:t>
            </a:r>
            <a:r>
              <a:rPr lang="en-US" sz="3800" dirty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r>
              <a:rPr lang="en-US" sz="3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নরাধম</a:t>
            </a:r>
            <a:endParaRPr lang="en-US" sz="3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800" dirty="0" err="1">
                <a:latin typeface="NikoshBAN" panose="02000000000000000000" pitchFamily="2" charset="0"/>
                <a:cs typeface="NikoshBAN" panose="02000000000000000000" pitchFamily="2" charset="0"/>
              </a:rPr>
              <a:t>আ+আ</a:t>
            </a:r>
            <a:r>
              <a:rPr lang="en-US" sz="3800" dirty="0">
                <a:latin typeface="NikoshBAN" panose="02000000000000000000" pitchFamily="2" charset="0"/>
                <a:cs typeface="NikoshBAN" panose="02000000000000000000" pitchFamily="2" charset="0"/>
              </a:rPr>
              <a:t>=আ     </a:t>
            </a:r>
            <a:r>
              <a:rPr lang="en-US" sz="3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দেব+আলয়</a:t>
            </a:r>
            <a:r>
              <a:rPr lang="en-US" sz="38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দেবালয়</a:t>
            </a:r>
            <a:endParaRPr lang="en-US" sz="3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4465983" y="172278"/>
            <a:ext cx="3949147" cy="848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স্বরসন্ধি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5185" y="2994991"/>
            <a:ext cx="5093738" cy="19613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উ+উ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=ঊ/ূ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কটু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উক্তি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কটূক্তি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উ+ঊ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=ঊ/ূ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লঘু+ঊর্মি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লঘুর্মী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25185" y="5575852"/>
            <a:ext cx="5420139" cy="7056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অ/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আ+উ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/ঊ=ও/ো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সূর্য+উদয়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সূর্যোদয়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49008" y="3364394"/>
            <a:ext cx="5420139" cy="25642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ও/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ঔ+অ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/আ=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পো+অন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পবন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ও/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ঔ+ই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পো+ইত্র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পবিত্র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ও/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ঔ+এ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গো+এষণা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গবেষণা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45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6369" y="139883"/>
            <a:ext cx="2867370" cy="1171346"/>
          </a:xfrm>
        </p:spPr>
        <p:txBody>
          <a:bodyPr>
            <a:no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08" y="1868557"/>
            <a:ext cx="8534400" cy="42878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সন্ধির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সংস্কৃত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সন্ধির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হিমালয়,কারাগার,বিদ্যালয়,পবন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বিচ্ছেদ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7656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1026" y="286392"/>
            <a:ext cx="2239617" cy="932808"/>
          </a:xfrm>
        </p:spPr>
        <p:txBody>
          <a:bodyPr>
            <a:no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79829">
            <a:off x="4804313" y="1190463"/>
            <a:ext cx="4727397" cy="4341753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স্বরসন্ধি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আ+আ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=?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শচী+ইন্দ্র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=?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মহাশয়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বিচ্ছেদ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8525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915232">
            <a:off x="684212" y="4487332"/>
            <a:ext cx="7697788" cy="1507067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/>
          </a:bodyPr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7009" y="132523"/>
            <a:ext cx="9170504" cy="40684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3615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642926">
            <a:off x="1299436" y="2065995"/>
            <a:ext cx="7154387" cy="2627244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/>
          </a:bodyPr>
          <a:lstStyle/>
          <a:p>
            <a:r>
              <a:rPr lang="en-US" dirty="0" err="1"/>
              <a:t>মোঃ</a:t>
            </a:r>
            <a:r>
              <a:rPr lang="en-US" dirty="0"/>
              <a:t> </a:t>
            </a:r>
            <a:r>
              <a:rPr lang="en-US" dirty="0" err="1"/>
              <a:t>মোবাশ্বের</a:t>
            </a:r>
            <a:r>
              <a:rPr lang="en-US" dirty="0"/>
              <a:t> </a:t>
            </a:r>
            <a:r>
              <a:rPr lang="en-US" dirty="0" err="1"/>
              <a:t>হোসেন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সহকারী</a:t>
            </a:r>
            <a:r>
              <a:rPr lang="en-US" dirty="0"/>
              <a:t> </a:t>
            </a:r>
            <a:r>
              <a:rPr lang="en-US" dirty="0" err="1"/>
              <a:t>শিক্ষক</a:t>
            </a:r>
            <a:r>
              <a:rPr lang="en-US" dirty="0"/>
              <a:t> (</a:t>
            </a:r>
            <a:r>
              <a:rPr lang="en-US" dirty="0" err="1"/>
              <a:t>বাংলা</a:t>
            </a:r>
            <a:r>
              <a:rPr lang="en-US" dirty="0"/>
              <a:t>),</a:t>
            </a:r>
            <a:br>
              <a:rPr lang="en-US" dirty="0"/>
            </a:br>
            <a:r>
              <a:rPr lang="en-US" dirty="0" err="1"/>
              <a:t>বনওয়ারীনগর</a:t>
            </a:r>
            <a:r>
              <a:rPr lang="en-US" dirty="0"/>
              <a:t> </a:t>
            </a:r>
            <a:r>
              <a:rPr lang="en-US" dirty="0" err="1"/>
              <a:t>সরকারি</a:t>
            </a:r>
            <a:r>
              <a:rPr lang="en-US" dirty="0"/>
              <a:t> </a:t>
            </a:r>
            <a:r>
              <a:rPr lang="en-US" dirty="0" err="1"/>
              <a:t>সি</a:t>
            </a:r>
            <a:r>
              <a:rPr lang="en-US" dirty="0"/>
              <a:t> </a:t>
            </a:r>
            <a:r>
              <a:rPr lang="en-US" dirty="0" err="1"/>
              <a:t>বি</a:t>
            </a:r>
            <a:r>
              <a:rPr lang="en-US" dirty="0"/>
              <a:t> </a:t>
            </a:r>
            <a:r>
              <a:rPr lang="en-US" dirty="0" err="1"/>
              <a:t>পাইলট</a:t>
            </a:r>
            <a:r>
              <a:rPr lang="en-US" dirty="0"/>
              <a:t> </a:t>
            </a:r>
            <a:r>
              <a:rPr lang="en-US" dirty="0" err="1"/>
              <a:t>উচ্চ</a:t>
            </a:r>
            <a:r>
              <a:rPr lang="en-US" dirty="0"/>
              <a:t> </a:t>
            </a:r>
            <a:r>
              <a:rPr lang="en-US" dirty="0" err="1"/>
              <a:t>বিদ্যালয়</a:t>
            </a:r>
            <a:r>
              <a:rPr lang="en-US" dirty="0"/>
              <a:t>, </a:t>
            </a:r>
            <a:r>
              <a:rPr lang="en-US" dirty="0" err="1"/>
              <a:t>ফরিদপুর</a:t>
            </a:r>
            <a:r>
              <a:rPr lang="en-US" dirty="0"/>
              <a:t>, </a:t>
            </a:r>
            <a:r>
              <a:rPr lang="en-US" dirty="0" err="1"/>
              <a:t>পাবনা</a:t>
            </a:r>
            <a:r>
              <a:rPr lang="en-US" dirty="0"/>
              <a:t>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685799"/>
            <a:ext cx="933450" cy="5675243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9860" y="49792"/>
            <a:ext cx="3317562" cy="3962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00238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272210"/>
            <a:ext cx="8534400" cy="472219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b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ব্যাকরণ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নির্মিতি</a:t>
            </a:r>
            <a:b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৪৫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b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8612" y="155714"/>
            <a:ext cx="2411895" cy="7719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079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dex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39" y="142460"/>
            <a:ext cx="4114800" cy="6523383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087" y="142459"/>
            <a:ext cx="3733800" cy="6523383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4764154" y="142459"/>
            <a:ext cx="2835965" cy="6523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sz="3200" dirty="0"/>
              <a:t>+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2800" dirty="0"/>
              <a:t>+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6000" dirty="0"/>
              <a:t>=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565911" y="493644"/>
            <a:ext cx="1232452" cy="9276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35486" y="2128624"/>
            <a:ext cx="1232452" cy="8928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526157" y="3627786"/>
            <a:ext cx="1245704" cy="88789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22596" y="4790670"/>
            <a:ext cx="1004639" cy="66260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40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861" y="206881"/>
            <a:ext cx="3617844" cy="1118337"/>
          </a:xfrm>
        </p:spPr>
        <p:txBody>
          <a:bodyPr>
            <a:no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0644" y="1802027"/>
            <a:ext cx="3790122" cy="2928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9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633" y="1524000"/>
            <a:ext cx="5925377" cy="505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69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708" y="577940"/>
            <a:ext cx="7055057" cy="1507067"/>
          </a:xfrm>
        </p:spPr>
        <p:txBody>
          <a:bodyPr>
            <a:norm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………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282" y="2566502"/>
            <a:ext cx="7174327" cy="3615267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সন্ধির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সন্ধির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দেখাতে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স্বরসন্ধির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স্বরসন্ধি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বিচ্ছেদ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0526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836" y="127368"/>
            <a:ext cx="10760764" cy="114484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সন্ধিঃ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সন্নিহিত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ধ্বনির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6835" y="1634435"/>
            <a:ext cx="7116417" cy="5084418"/>
          </a:xfrm>
        </p:spPr>
      </p:pic>
      <p:pic>
        <p:nvPicPr>
          <p:cNvPr id="5" name="Content Placeholder 3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15" y="1634435"/>
            <a:ext cx="4161907" cy="508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28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4313" y="-1"/>
            <a:ext cx="4187687" cy="861391"/>
          </a:xfrm>
        </p:spPr>
        <p:txBody>
          <a:bodyPr>
            <a:no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সন্ধির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522" y="715617"/>
            <a:ext cx="12059478" cy="614238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300" b="1" u="sng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r>
              <a:rPr lang="en-US" sz="4300" b="1" u="sng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b="1" u="sng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মূলত</a:t>
            </a:r>
            <a:r>
              <a:rPr lang="en-US" sz="4300" b="1" u="sng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b="1" u="sng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300" b="1" u="sng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b="1" u="sng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4300" b="1" u="sng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b="1" u="sng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4300" b="1" u="sng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marL="0" indent="0">
              <a:buNone/>
            </a:pPr>
            <a:r>
              <a:rPr lang="en-US" sz="43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3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খাঁটি</a:t>
            </a:r>
            <a:r>
              <a:rPr lang="en-US" sz="43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বাঙলা</a:t>
            </a:r>
            <a:r>
              <a:rPr lang="en-US" sz="43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r>
              <a:rPr lang="en-US" sz="43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3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3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</a:t>
            </a:r>
            <a:r>
              <a:rPr lang="en-US" sz="43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3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তৎসম</a:t>
            </a:r>
            <a:r>
              <a:rPr lang="en-US" sz="43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3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r>
              <a:rPr lang="en-US" sz="43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3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/>
              <a:t>								</a:t>
            </a: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sz="5200" u="sng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খাঁটি</a:t>
            </a:r>
            <a:r>
              <a:rPr lang="en-US" sz="52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u="sng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বাঙলা</a:t>
            </a:r>
            <a:r>
              <a:rPr lang="en-US" sz="52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u="sng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r>
              <a:rPr lang="en-US" sz="52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u="sng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52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u="sng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5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6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						</a:t>
            </a:r>
            <a:r>
              <a:rPr lang="en-US" sz="6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6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-ক) </a:t>
            </a:r>
            <a:r>
              <a:rPr lang="en-US" sz="6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স্বরসন্ধি।খ</a:t>
            </a:r>
            <a:r>
              <a:rPr lang="en-US" sz="6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6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ব্যঞ্জনসন্ধি</a:t>
            </a:r>
            <a:r>
              <a:rPr lang="en-US" sz="6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5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তৎসম</a:t>
            </a:r>
            <a:r>
              <a:rPr lang="en-US" sz="5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5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r>
              <a:rPr lang="en-US" sz="5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5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5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73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73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-ক) </a:t>
            </a:r>
            <a:r>
              <a:rPr lang="en-US" sz="73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স্বরসন্ধি</a:t>
            </a:r>
            <a:r>
              <a:rPr lang="en-US" sz="73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খ) </a:t>
            </a:r>
            <a:r>
              <a:rPr lang="en-US" sz="73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ব্যঞ্জনসন্ধি</a:t>
            </a:r>
            <a:r>
              <a:rPr lang="en-US" sz="73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গ) </a:t>
            </a:r>
            <a:r>
              <a:rPr lang="en-US" sz="73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বিসর্গ</a:t>
            </a:r>
            <a:r>
              <a:rPr lang="en-US" sz="73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3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r>
              <a:rPr lang="en-US" sz="73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513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2192000" cy="56388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স্বরসন্ধিঃ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স্বরধ্বনির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স্বরধ্বনির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মিলনে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স্বরসন্ধি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ব্যঞ্জনসন্ধিঃ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স্বরধ্বনির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মিলনে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ব্যঞ্জনসন্ধি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নব+অন্ন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নবান্ন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বিসর্গসন্ধিঃ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স্বরধ্বনির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বিসর্গের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ব্যঞ্জনধ্বনির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বিসর্গের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মিলনে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বিসর্গসন্ধি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ততঃ+অধিক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ততোধিক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পুনঃ+জন্ম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পুনর্জন্ম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Rectangle 3"/>
          <p:cNvSpPr/>
          <p:nvPr/>
        </p:nvSpPr>
        <p:spPr>
          <a:xfrm>
            <a:off x="4611756" y="357809"/>
            <a:ext cx="4518991" cy="728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সন্ধির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49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119</TotalTime>
  <Words>215</Words>
  <Application>Microsoft Office PowerPoint</Application>
  <PresentationFormat>Widescreen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Century Gothic</vt:lpstr>
      <vt:lpstr>NikoshBAN</vt:lpstr>
      <vt:lpstr>Wingdings</vt:lpstr>
      <vt:lpstr>Wingdings 3</vt:lpstr>
      <vt:lpstr>Slice</vt:lpstr>
      <vt:lpstr>স্বাগতম</vt:lpstr>
      <vt:lpstr>মোঃ মোবাশ্বের হোসেন, সহকারী শিক্ষক (বাংলা), বনওয়ারীনগর সরকারি সি বি পাইলট উচ্চ বিদ্যালয়, ফরিদপুর, পাবনা।</vt:lpstr>
      <vt:lpstr>শ্রেণিঃ অষ্টম বিষয়ঃ বাংলা ব্যাকরণ ও নির্মিতি সময়ঃ ৪৫ মিনিট তারিখঃ</vt:lpstr>
      <vt:lpstr>PowerPoint Presentation</vt:lpstr>
      <vt:lpstr>আজকের পাঠ </vt:lpstr>
      <vt:lpstr>এই পাঠ শেষে শিক্ষার্থীরা………</vt:lpstr>
      <vt:lpstr>সন্ধিঃ পরস্পর সন্নিহিত দুটি ধ্বনির মিলন কে সন্ধি বলে।</vt:lpstr>
      <vt:lpstr>সন্ধির প্রকারভেদ</vt:lpstr>
      <vt:lpstr>PowerPoint Presentation</vt:lpstr>
      <vt:lpstr>ই+ই=ঈ/ী   অতি+ইত=অতীত  ঈ+ই=ঈ/ী  পরি+ঈক্ষা= পরীক্ষা </vt:lpstr>
      <vt:lpstr>একক কাজ</vt:lpstr>
      <vt:lpstr>মূল্যায়ন</vt:lpstr>
      <vt:lpstr>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Hossain Mobassher</dc:creator>
  <cp:lastModifiedBy>Hossain Mobassher</cp:lastModifiedBy>
  <cp:revision>31</cp:revision>
  <dcterms:created xsi:type="dcterms:W3CDTF">2020-11-29T09:08:58Z</dcterms:created>
  <dcterms:modified xsi:type="dcterms:W3CDTF">2020-11-29T11:08:23Z</dcterms:modified>
</cp:coreProperties>
</file>