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6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3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73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204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7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06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2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74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95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8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9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6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1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51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0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5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08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379544-9EDB-453E-82E4-2554B3FE949D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EBE883-95D8-42D1-902F-B6E22F87A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D8A33-AC48-4C90-8D90-54B28D94C592}"/>
              </a:ext>
            </a:extLst>
          </p:cNvPr>
          <p:cNvSpPr txBox="1"/>
          <p:nvPr/>
        </p:nvSpPr>
        <p:spPr>
          <a:xfrm>
            <a:off x="2249905" y="661737"/>
            <a:ext cx="90477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50"/>
                </a:solidFill>
              </a:rPr>
              <a:t>আজকের ক্লাসে সবাইকে 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1902573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7EA2A5-D4A4-4587-B340-0EF594385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8" y="493297"/>
            <a:ext cx="6172201" cy="4623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594EED-03B9-4832-9CBE-DEC57A48A1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3" y="493297"/>
            <a:ext cx="4869135" cy="4623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CFF54B-2620-46D3-AAFA-2A1DB9C24C77}"/>
              </a:ext>
            </a:extLst>
          </p:cNvPr>
          <p:cNvSpPr txBox="1"/>
          <p:nvPr/>
        </p:nvSpPr>
        <p:spPr>
          <a:xfrm>
            <a:off x="842211" y="5522495"/>
            <a:ext cx="10299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সেই</a:t>
            </a:r>
            <a:r>
              <a:rPr lang="en-US" sz="2400" dirty="0"/>
              <a:t> </a:t>
            </a:r>
            <a:r>
              <a:rPr lang="en-US" sz="2400" dirty="0" err="1"/>
              <a:t>নদীর</a:t>
            </a:r>
            <a:r>
              <a:rPr lang="en-US" sz="2400" dirty="0"/>
              <a:t> </a:t>
            </a:r>
            <a:r>
              <a:rPr lang="en-US" sz="2400" dirty="0" err="1"/>
              <a:t>পাড়ে</a:t>
            </a:r>
            <a:r>
              <a:rPr lang="en-US" sz="2400" dirty="0"/>
              <a:t> </a:t>
            </a:r>
            <a:r>
              <a:rPr lang="en-US" sz="2400" dirty="0" err="1"/>
              <a:t>গনি</a:t>
            </a:r>
            <a:r>
              <a:rPr lang="en-US" sz="2400" dirty="0"/>
              <a:t> </a:t>
            </a:r>
            <a:r>
              <a:rPr lang="en-US" sz="2400" dirty="0" err="1"/>
              <a:t>মিয়ার</a:t>
            </a:r>
            <a:r>
              <a:rPr lang="en-US" sz="2400" dirty="0"/>
              <a:t> </a:t>
            </a:r>
            <a:r>
              <a:rPr lang="en-US" sz="2400" dirty="0" err="1"/>
              <a:t>খামার।খামারে</a:t>
            </a:r>
            <a:r>
              <a:rPr lang="en-US" sz="2400" dirty="0"/>
              <a:t> </a:t>
            </a:r>
            <a:r>
              <a:rPr lang="en-US" sz="2400" dirty="0" err="1"/>
              <a:t>আছে</a:t>
            </a:r>
            <a:r>
              <a:rPr lang="en-US" sz="2400" dirty="0"/>
              <a:t> </a:t>
            </a:r>
            <a:r>
              <a:rPr lang="en-US" sz="2400" dirty="0" err="1"/>
              <a:t>অনেক</a:t>
            </a:r>
            <a:r>
              <a:rPr lang="en-US" sz="2400" dirty="0"/>
              <a:t> </a:t>
            </a:r>
            <a:r>
              <a:rPr lang="en-US" sz="2400" dirty="0" err="1"/>
              <a:t>গরু</a:t>
            </a:r>
            <a:r>
              <a:rPr lang="en-US" sz="2400" dirty="0"/>
              <a:t> ও </a:t>
            </a:r>
            <a:r>
              <a:rPr lang="en-US" sz="2400" dirty="0" err="1"/>
              <a:t>বাছুর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9054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702AF5-0782-4E52-ADFE-DCEF04D68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" y="621130"/>
            <a:ext cx="10828421" cy="37703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522C33-621F-487B-B1DA-19BF426E5C3C}"/>
              </a:ext>
            </a:extLst>
          </p:cNvPr>
          <p:cNvSpPr txBox="1"/>
          <p:nvPr/>
        </p:nvSpPr>
        <p:spPr>
          <a:xfrm>
            <a:off x="1118936" y="4692316"/>
            <a:ext cx="104313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দিনের</a:t>
            </a:r>
            <a:r>
              <a:rPr lang="en-US" sz="2800" dirty="0"/>
              <a:t> </a:t>
            </a:r>
            <a:r>
              <a:rPr lang="en-US" sz="2800" dirty="0" err="1"/>
              <a:t>বেলা</a:t>
            </a:r>
            <a:r>
              <a:rPr lang="en-US" sz="2800" dirty="0"/>
              <a:t> </a:t>
            </a:r>
            <a:r>
              <a:rPr lang="en-US" sz="2800" dirty="0" err="1"/>
              <a:t>গরুগুলো</a:t>
            </a:r>
            <a:r>
              <a:rPr lang="en-US" sz="2800" dirty="0"/>
              <a:t> </a:t>
            </a:r>
            <a:r>
              <a:rPr lang="en-US" sz="2800" dirty="0" err="1"/>
              <a:t>মাঠে</a:t>
            </a:r>
            <a:r>
              <a:rPr lang="en-US" sz="2800" dirty="0"/>
              <a:t> </a:t>
            </a:r>
            <a:r>
              <a:rPr lang="en-US" sz="2800" dirty="0" err="1"/>
              <a:t>চরে।ঘাস</a:t>
            </a:r>
            <a:r>
              <a:rPr lang="en-US" sz="2800" dirty="0"/>
              <a:t> </a:t>
            </a:r>
            <a:r>
              <a:rPr lang="en-US" sz="2800" dirty="0" err="1"/>
              <a:t>খায়</a:t>
            </a:r>
            <a:r>
              <a:rPr lang="en-US" sz="2800" dirty="0"/>
              <a:t>। </a:t>
            </a:r>
            <a:r>
              <a:rPr lang="en-US" sz="2800" dirty="0" err="1"/>
              <a:t>বাছুরগুলো</a:t>
            </a:r>
            <a:r>
              <a:rPr lang="en-US" sz="2800" dirty="0"/>
              <a:t> </a:t>
            </a:r>
            <a:r>
              <a:rPr lang="en-US" sz="2800" dirty="0" err="1"/>
              <a:t>এদিক</a:t>
            </a:r>
            <a:r>
              <a:rPr lang="en-US" sz="2800" dirty="0"/>
              <a:t> </a:t>
            </a:r>
            <a:r>
              <a:rPr lang="en-US" sz="2800" dirty="0" err="1"/>
              <a:t>ওদিক</a:t>
            </a:r>
            <a:r>
              <a:rPr lang="en-US" sz="2800" dirty="0"/>
              <a:t> </a:t>
            </a:r>
            <a:r>
              <a:rPr lang="en-US" sz="2800" dirty="0" err="1"/>
              <a:t>ছোটছুটি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। </a:t>
            </a:r>
            <a:r>
              <a:rPr lang="en-US" sz="2800" dirty="0" err="1"/>
              <a:t>মাঝে</a:t>
            </a:r>
            <a:r>
              <a:rPr lang="en-US" sz="2800" dirty="0"/>
              <a:t> </a:t>
            </a:r>
            <a:r>
              <a:rPr lang="en-US" sz="2800" dirty="0" err="1"/>
              <a:t>মাঝে</a:t>
            </a:r>
            <a:r>
              <a:rPr lang="en-US" sz="2800" dirty="0"/>
              <a:t> </a:t>
            </a:r>
            <a:r>
              <a:rPr lang="en-US" sz="2800" dirty="0" err="1"/>
              <a:t>গাভী</a:t>
            </a:r>
            <a:r>
              <a:rPr lang="en-US" sz="2800" dirty="0"/>
              <a:t> </a:t>
            </a:r>
            <a:r>
              <a:rPr lang="en-US" sz="2800" dirty="0" err="1"/>
              <a:t>হাম্বা</a:t>
            </a:r>
            <a:r>
              <a:rPr lang="en-US" sz="2800" dirty="0"/>
              <a:t> </a:t>
            </a:r>
            <a:r>
              <a:rPr lang="en-US" sz="2800" dirty="0" err="1"/>
              <a:t>ডাকে</a:t>
            </a:r>
            <a:r>
              <a:rPr lang="en-US" sz="28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1723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5AD7D7-5F71-4F63-A2E0-A52D11D66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10" y="625643"/>
            <a:ext cx="10936706" cy="38260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6F8306-8EC6-40AF-B81A-73594288EF54}"/>
              </a:ext>
            </a:extLst>
          </p:cNvPr>
          <p:cNvSpPr/>
          <p:nvPr/>
        </p:nvSpPr>
        <p:spPr>
          <a:xfrm>
            <a:off x="704244" y="5037039"/>
            <a:ext cx="843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হাম্বা</a:t>
            </a:r>
            <a:r>
              <a:rPr lang="en-US" dirty="0"/>
              <a:t> </a:t>
            </a:r>
            <a:r>
              <a:rPr lang="en-US" dirty="0" err="1"/>
              <a:t>ডাকে।ডাক</a:t>
            </a:r>
            <a:r>
              <a:rPr lang="en-US" dirty="0"/>
              <a:t> </a:t>
            </a:r>
            <a:r>
              <a:rPr lang="en-US" dirty="0" err="1"/>
              <a:t>শুনে</a:t>
            </a:r>
            <a:r>
              <a:rPr lang="en-US" dirty="0"/>
              <a:t> </a:t>
            </a:r>
            <a:r>
              <a:rPr lang="en-US" dirty="0" err="1"/>
              <a:t>বাছুর</a:t>
            </a:r>
            <a:r>
              <a:rPr lang="en-US" dirty="0"/>
              <a:t> </a:t>
            </a:r>
            <a:r>
              <a:rPr lang="en-US" dirty="0" err="1"/>
              <a:t>ছুটে</a:t>
            </a:r>
            <a:r>
              <a:rPr lang="en-US" dirty="0"/>
              <a:t> </a:t>
            </a:r>
            <a:r>
              <a:rPr lang="en-US" dirty="0" err="1"/>
              <a:t>মায়ের</a:t>
            </a:r>
            <a:r>
              <a:rPr lang="en-US" dirty="0"/>
              <a:t> </a:t>
            </a:r>
            <a:r>
              <a:rPr lang="en-US" dirty="0" err="1"/>
              <a:t>কাছে।খামারের</a:t>
            </a:r>
            <a:r>
              <a:rPr lang="en-US" dirty="0"/>
              <a:t> </a:t>
            </a:r>
            <a:r>
              <a:rPr lang="en-US" dirty="0" err="1"/>
              <a:t>গরুগুলো</a:t>
            </a:r>
            <a:r>
              <a:rPr lang="en-US" dirty="0"/>
              <a:t> </a:t>
            </a:r>
            <a:r>
              <a:rPr lang="en-US" dirty="0" err="1"/>
              <a:t>খইল</a:t>
            </a:r>
            <a:r>
              <a:rPr lang="en-US" dirty="0"/>
              <a:t> </a:t>
            </a:r>
            <a:r>
              <a:rPr lang="en-US" dirty="0" err="1"/>
              <a:t>আর</a:t>
            </a:r>
            <a:r>
              <a:rPr lang="en-US" dirty="0"/>
              <a:t> </a:t>
            </a:r>
            <a:r>
              <a:rPr lang="en-US" dirty="0" err="1"/>
              <a:t>ভুসি</a:t>
            </a:r>
            <a:r>
              <a:rPr lang="en-US" dirty="0"/>
              <a:t> </a:t>
            </a:r>
            <a:r>
              <a:rPr lang="en-US" dirty="0" err="1"/>
              <a:t>খায়</a:t>
            </a:r>
            <a:r>
              <a:rPr lang="en-US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52027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D66E3-02F9-4F25-A325-72AA1C5AD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80" y="637674"/>
            <a:ext cx="10984832" cy="38501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F505F0-9E60-4E92-BB1C-356F1C59DDFD}"/>
              </a:ext>
            </a:extLst>
          </p:cNvPr>
          <p:cNvSpPr txBox="1"/>
          <p:nvPr/>
        </p:nvSpPr>
        <p:spPr>
          <a:xfrm>
            <a:off x="757990" y="4908885"/>
            <a:ext cx="10190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গনি</a:t>
            </a:r>
            <a:r>
              <a:rPr lang="en-US" sz="2800" dirty="0"/>
              <a:t> </a:t>
            </a:r>
            <a:r>
              <a:rPr lang="en-US" sz="2800" dirty="0" err="1"/>
              <a:t>মিয়া</a:t>
            </a:r>
            <a:r>
              <a:rPr lang="en-US" sz="2800" dirty="0"/>
              <a:t> </a:t>
            </a:r>
            <a:r>
              <a:rPr lang="en-US" sz="2800" dirty="0" err="1"/>
              <a:t>শখ</a:t>
            </a:r>
            <a:r>
              <a:rPr lang="en-US" sz="2800" dirty="0"/>
              <a:t> 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কবুতর</a:t>
            </a:r>
            <a:r>
              <a:rPr lang="en-US" sz="2800" dirty="0"/>
              <a:t> </a:t>
            </a:r>
            <a:r>
              <a:rPr lang="en-US" sz="2800" dirty="0" err="1"/>
              <a:t>পোষেন।কবুতরগুলো</a:t>
            </a:r>
            <a:r>
              <a:rPr lang="en-US" sz="2800" dirty="0"/>
              <a:t> </a:t>
            </a:r>
            <a:r>
              <a:rPr lang="en-US" sz="2800" dirty="0" err="1"/>
              <a:t>বাক</a:t>
            </a:r>
            <a:r>
              <a:rPr lang="en-US" sz="2800" dirty="0"/>
              <a:t> </a:t>
            </a:r>
            <a:r>
              <a:rPr lang="en-US" sz="2800" dirty="0" err="1"/>
              <a:t>বাকুম</a:t>
            </a:r>
            <a:r>
              <a:rPr lang="en-US" sz="2800" dirty="0"/>
              <a:t> </a:t>
            </a:r>
            <a:r>
              <a:rPr lang="en-US" sz="2800" dirty="0" err="1"/>
              <a:t>বাক</a:t>
            </a:r>
            <a:r>
              <a:rPr lang="en-US" sz="2800" dirty="0"/>
              <a:t> </a:t>
            </a:r>
            <a:r>
              <a:rPr lang="en-US" sz="2800" dirty="0" err="1"/>
              <a:t>বাকুম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ডাকে</a:t>
            </a:r>
            <a:r>
              <a:rPr lang="en-US" sz="28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392984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3FAE0-E90B-440B-AB5D-2505F36E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8" y="721895"/>
            <a:ext cx="5434262" cy="37548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E8361-A70A-4711-AA2A-0D720D7B61F1}"/>
              </a:ext>
            </a:extLst>
          </p:cNvPr>
          <p:cNvSpPr txBox="1"/>
          <p:nvPr/>
        </p:nvSpPr>
        <p:spPr>
          <a:xfrm>
            <a:off x="6400800" y="2153653"/>
            <a:ext cx="4535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গনি</a:t>
            </a:r>
            <a:r>
              <a:rPr lang="en-US" sz="3600" dirty="0"/>
              <a:t> </a:t>
            </a:r>
            <a:r>
              <a:rPr lang="en-US" sz="3600" dirty="0" err="1"/>
              <a:t>মিয়ার</a:t>
            </a:r>
            <a:r>
              <a:rPr lang="en-US" sz="3600" dirty="0"/>
              <a:t> </a:t>
            </a:r>
            <a:r>
              <a:rPr lang="en-US" sz="3600" dirty="0" err="1"/>
              <a:t>মেয়ে</a:t>
            </a:r>
            <a:r>
              <a:rPr lang="en-US" sz="3600" dirty="0"/>
              <a:t> </a:t>
            </a:r>
            <a:r>
              <a:rPr lang="en-US" sz="3600" dirty="0" err="1"/>
              <a:t>রিতা।রিতা</a:t>
            </a:r>
            <a:r>
              <a:rPr lang="en-US" sz="3600" dirty="0"/>
              <a:t> </a:t>
            </a:r>
            <a:r>
              <a:rPr lang="en-US" sz="3600" dirty="0" err="1"/>
              <a:t>দ্বিতীয়</a:t>
            </a:r>
            <a:r>
              <a:rPr lang="en-US" sz="3600" dirty="0"/>
              <a:t> </a:t>
            </a:r>
            <a:r>
              <a:rPr lang="en-US" sz="3600" dirty="0" err="1"/>
              <a:t>শ্রেণিতে</a:t>
            </a:r>
            <a:r>
              <a:rPr lang="en-US" sz="3600" dirty="0"/>
              <a:t> </a:t>
            </a:r>
            <a:r>
              <a:rPr lang="en-US" sz="3600" dirty="0" err="1"/>
              <a:t>পড়ে।সে</a:t>
            </a:r>
            <a:r>
              <a:rPr lang="en-US" sz="3600" dirty="0"/>
              <a:t> </a:t>
            </a:r>
            <a:r>
              <a:rPr lang="en-US" sz="3600" dirty="0" err="1"/>
              <a:t>কবুতরগুলোকে</a:t>
            </a:r>
            <a:r>
              <a:rPr lang="en-US" sz="3600" dirty="0"/>
              <a:t> </a:t>
            </a:r>
            <a:r>
              <a:rPr lang="en-US" sz="3600" dirty="0" err="1"/>
              <a:t>খুব</a:t>
            </a:r>
            <a:r>
              <a:rPr lang="en-US" sz="3600" dirty="0"/>
              <a:t> </a:t>
            </a:r>
            <a:r>
              <a:rPr lang="en-US" sz="3600" dirty="0" err="1"/>
              <a:t>ভালবাসে</a:t>
            </a:r>
            <a:r>
              <a:rPr lang="en-US" sz="36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15701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7AF0B04-8675-4B06-B948-E7018B3DA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55" y="600825"/>
            <a:ext cx="3578593" cy="3417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36A588-0880-4D0A-A209-A9D68DFFD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483" y="600826"/>
            <a:ext cx="3998972" cy="3417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AA890C-B532-4556-9412-46A4675621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76" y="600827"/>
            <a:ext cx="3317707" cy="34177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052C8C-BA3F-465A-A79D-7EFACF3E632C}"/>
              </a:ext>
            </a:extLst>
          </p:cNvPr>
          <p:cNvSpPr txBox="1"/>
          <p:nvPr/>
        </p:nvSpPr>
        <p:spPr>
          <a:xfrm>
            <a:off x="1094874" y="4451684"/>
            <a:ext cx="10106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গম</a:t>
            </a:r>
            <a:r>
              <a:rPr lang="en-US" dirty="0"/>
              <a:t> ও </a:t>
            </a:r>
            <a:r>
              <a:rPr lang="en-US" dirty="0" err="1"/>
              <a:t>মটর</a:t>
            </a:r>
            <a:r>
              <a:rPr lang="en-US" dirty="0"/>
              <a:t> </a:t>
            </a:r>
            <a:r>
              <a:rPr lang="en-US" dirty="0" err="1"/>
              <a:t>খেতে</a:t>
            </a:r>
            <a:r>
              <a:rPr lang="en-US" dirty="0"/>
              <a:t> </a:t>
            </a:r>
            <a:r>
              <a:rPr lang="en-US" dirty="0" err="1"/>
              <a:t>দেয়।কবুতরগুলো</a:t>
            </a:r>
            <a:r>
              <a:rPr lang="en-US" dirty="0"/>
              <a:t> </a:t>
            </a:r>
            <a:r>
              <a:rPr lang="en-US" dirty="0" err="1"/>
              <a:t>ইচ্ছে</a:t>
            </a:r>
            <a:r>
              <a:rPr lang="en-US" dirty="0"/>
              <a:t> </a:t>
            </a:r>
            <a:r>
              <a:rPr lang="en-US" dirty="0" err="1"/>
              <a:t>মতো</a:t>
            </a:r>
            <a:r>
              <a:rPr lang="en-US" dirty="0"/>
              <a:t> </a:t>
            </a:r>
            <a:r>
              <a:rPr lang="en-US" dirty="0" err="1"/>
              <a:t>উড়াউড়ি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65230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28392-2B67-4FD2-B11D-A66A8A89E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25" y="523208"/>
            <a:ext cx="5618749" cy="39405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5C1A80-A1D4-452D-A537-BA5D87FA5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715712"/>
            <a:ext cx="5245767" cy="37789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296F1B-D56F-4AAE-93F0-98A76DB82AE2}"/>
              </a:ext>
            </a:extLst>
          </p:cNvPr>
          <p:cNvSpPr txBox="1"/>
          <p:nvPr/>
        </p:nvSpPr>
        <p:spPr>
          <a:xfrm>
            <a:off x="914400" y="4920916"/>
            <a:ext cx="10407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পাশেই</a:t>
            </a:r>
            <a:r>
              <a:rPr lang="en-US" sz="2000" dirty="0"/>
              <a:t> </a:t>
            </a:r>
            <a:r>
              <a:rPr lang="en-US" sz="2000" dirty="0" err="1"/>
              <a:t>পরান</a:t>
            </a:r>
            <a:r>
              <a:rPr lang="en-US" sz="2000" dirty="0"/>
              <a:t> </a:t>
            </a:r>
            <a:r>
              <a:rPr lang="en-US" sz="2000" dirty="0" err="1"/>
              <a:t>বাবুর</a:t>
            </a:r>
            <a:r>
              <a:rPr lang="en-US" sz="2000" dirty="0"/>
              <a:t> </a:t>
            </a:r>
            <a:r>
              <a:rPr lang="en-US" sz="2000" dirty="0" err="1"/>
              <a:t>ছাগলের</a:t>
            </a:r>
            <a:r>
              <a:rPr lang="en-US" sz="2000" dirty="0"/>
              <a:t> </a:t>
            </a:r>
            <a:r>
              <a:rPr lang="en-US" sz="2000" dirty="0" err="1"/>
              <a:t>খামার।খামারে</a:t>
            </a:r>
            <a:r>
              <a:rPr lang="en-US" sz="2000" dirty="0"/>
              <a:t> </a:t>
            </a:r>
            <a:r>
              <a:rPr lang="en-US" sz="2000" dirty="0" err="1"/>
              <a:t>আছে</a:t>
            </a:r>
            <a:r>
              <a:rPr lang="en-US" sz="2000" dirty="0"/>
              <a:t> </a:t>
            </a:r>
            <a:r>
              <a:rPr lang="en-US" sz="2000" dirty="0" err="1"/>
              <a:t>অনেক</a:t>
            </a:r>
            <a:r>
              <a:rPr lang="en-US" sz="2000" dirty="0"/>
              <a:t> </a:t>
            </a:r>
            <a:r>
              <a:rPr lang="en-US" sz="2000" dirty="0" err="1"/>
              <a:t>ছাগল</a:t>
            </a:r>
            <a:r>
              <a:rPr lang="en-US" sz="2000" dirty="0"/>
              <a:t> ও </a:t>
            </a:r>
            <a:r>
              <a:rPr lang="en-US" sz="2000" dirty="0" err="1"/>
              <a:t>ছাগলছানা</a:t>
            </a:r>
            <a:r>
              <a:rPr lang="en-US" sz="2000" dirty="0"/>
              <a:t>। </a:t>
            </a:r>
            <a:r>
              <a:rPr lang="en-US" sz="2000" dirty="0" err="1"/>
              <a:t>সেগুলোর</a:t>
            </a:r>
            <a:r>
              <a:rPr lang="en-US" sz="2000" dirty="0"/>
              <a:t> </a:t>
            </a:r>
            <a:r>
              <a:rPr lang="en-US" sz="2000" dirty="0" err="1"/>
              <a:t>কোনোটা</a:t>
            </a:r>
            <a:r>
              <a:rPr lang="en-US" sz="2000" dirty="0"/>
              <a:t> </a:t>
            </a:r>
            <a:r>
              <a:rPr lang="en-US" sz="2000" dirty="0" err="1"/>
              <a:t>সাদা</a:t>
            </a:r>
            <a:r>
              <a:rPr lang="en-US" sz="2000" dirty="0"/>
              <a:t> ,</a:t>
            </a:r>
            <a:r>
              <a:rPr lang="en-US" sz="2000" dirty="0" err="1"/>
              <a:t>কোনোটা</a:t>
            </a:r>
            <a:r>
              <a:rPr lang="en-US" sz="2000" dirty="0"/>
              <a:t> </a:t>
            </a:r>
            <a:r>
              <a:rPr lang="en-US" sz="2000" dirty="0" err="1"/>
              <a:t>কালো,কোনোটা</a:t>
            </a:r>
            <a:r>
              <a:rPr lang="en-US" sz="2000" dirty="0"/>
              <a:t> </a:t>
            </a:r>
            <a:r>
              <a:rPr lang="en-US" sz="2000" dirty="0" err="1"/>
              <a:t>লালচে</a:t>
            </a:r>
            <a:r>
              <a:rPr lang="en-US" sz="2000" dirty="0"/>
              <a:t>। </a:t>
            </a:r>
            <a:r>
              <a:rPr lang="en-US" sz="2000" dirty="0" err="1"/>
              <a:t>ছাগলগুলো</a:t>
            </a:r>
            <a:r>
              <a:rPr lang="en-US" sz="2000" dirty="0"/>
              <a:t> </a:t>
            </a:r>
            <a:r>
              <a:rPr lang="en-US" sz="2000" dirty="0" err="1"/>
              <a:t>মাঠে</a:t>
            </a:r>
            <a:r>
              <a:rPr lang="en-US" sz="2000" dirty="0"/>
              <a:t> </a:t>
            </a:r>
            <a:r>
              <a:rPr lang="en-US" sz="2000" dirty="0" err="1"/>
              <a:t>চরে</a:t>
            </a:r>
            <a:r>
              <a:rPr lang="en-US" sz="2000" dirty="0"/>
              <a:t>।  </a:t>
            </a:r>
            <a:r>
              <a:rPr lang="en-US" sz="2000" dirty="0" err="1"/>
              <a:t>ঘাস</a:t>
            </a:r>
            <a:r>
              <a:rPr lang="en-US" sz="2000" dirty="0"/>
              <a:t> </a:t>
            </a:r>
            <a:r>
              <a:rPr lang="en-US" sz="2000" dirty="0" err="1"/>
              <a:t>খায়</a:t>
            </a:r>
            <a:r>
              <a:rPr lang="en-US" sz="2000" dirty="0"/>
              <a:t>। </a:t>
            </a:r>
            <a:r>
              <a:rPr lang="en-US" sz="2000" dirty="0" err="1"/>
              <a:t>লতাপাতা</a:t>
            </a:r>
            <a:r>
              <a:rPr lang="en-US" sz="2000" dirty="0"/>
              <a:t> </a:t>
            </a:r>
            <a:r>
              <a:rPr lang="en-US" sz="2000" dirty="0" err="1"/>
              <a:t>খায়</a:t>
            </a:r>
            <a:r>
              <a:rPr lang="en-US" sz="2000" dirty="0"/>
              <a:t>। </a:t>
            </a:r>
            <a:r>
              <a:rPr lang="en-US" sz="2000" dirty="0" err="1"/>
              <a:t>ছাগল</a:t>
            </a:r>
            <a:r>
              <a:rPr lang="en-US" sz="2000" dirty="0"/>
              <a:t> </a:t>
            </a:r>
            <a:r>
              <a:rPr lang="en-US" sz="2000" dirty="0" err="1"/>
              <a:t>ডাকে</a:t>
            </a:r>
            <a:r>
              <a:rPr lang="en-US" sz="2000" dirty="0"/>
              <a:t> </a:t>
            </a:r>
            <a:r>
              <a:rPr lang="en-US" sz="2000" dirty="0" err="1"/>
              <a:t>ব্যাঁ</a:t>
            </a:r>
            <a:r>
              <a:rPr lang="en-US" sz="2000" dirty="0"/>
              <a:t> </a:t>
            </a:r>
            <a:r>
              <a:rPr lang="en-US" sz="2000" dirty="0" err="1"/>
              <a:t>ব্যাঁ</a:t>
            </a:r>
            <a:r>
              <a:rPr lang="en-US" sz="20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9961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AD0E7-C7C1-47BE-824E-57F0B7D30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8" y="385011"/>
            <a:ext cx="4620125" cy="3826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919921-A6A0-4B43-BBCA-FE793D92F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6" y="677528"/>
            <a:ext cx="6176209" cy="34575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E0004-1B94-4F73-AD90-1775E9450DCD}"/>
              </a:ext>
            </a:extLst>
          </p:cNvPr>
          <p:cNvSpPr txBox="1"/>
          <p:nvPr/>
        </p:nvSpPr>
        <p:spPr>
          <a:xfrm>
            <a:off x="926432" y="4776537"/>
            <a:ext cx="1028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আশেপাশেই</a:t>
            </a:r>
            <a:r>
              <a:rPr lang="en-US" sz="2800" dirty="0"/>
              <a:t>  </a:t>
            </a:r>
            <a:r>
              <a:rPr lang="en-US" sz="2800" dirty="0" err="1"/>
              <a:t>ছাগলছানাগুলো</a:t>
            </a:r>
            <a:r>
              <a:rPr lang="en-US" sz="2800" dirty="0"/>
              <a:t> </a:t>
            </a:r>
            <a:r>
              <a:rPr lang="en-US" sz="2800" dirty="0" err="1"/>
              <a:t>লাফালাফি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5497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25F48-E2B5-452E-A905-C5C69AF6EF09}"/>
              </a:ext>
            </a:extLst>
          </p:cNvPr>
          <p:cNvSpPr txBox="1"/>
          <p:nvPr/>
        </p:nvSpPr>
        <p:spPr>
          <a:xfrm>
            <a:off x="1467853" y="1383632"/>
            <a:ext cx="9420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নতুন</a:t>
            </a:r>
            <a:r>
              <a:rPr lang="en-US" dirty="0"/>
              <a:t> </a:t>
            </a:r>
            <a:r>
              <a:rPr lang="en-US" dirty="0" err="1"/>
              <a:t>শব্দঃ</a:t>
            </a:r>
            <a:endParaRPr lang="en-US" dirty="0"/>
          </a:p>
          <a:p>
            <a:r>
              <a:rPr lang="en-US" dirty="0" err="1"/>
              <a:t>খামার</a:t>
            </a:r>
            <a:r>
              <a:rPr lang="en-US" dirty="0"/>
              <a:t> –  </a:t>
            </a:r>
            <a:r>
              <a:rPr lang="en-US" dirty="0" err="1"/>
              <a:t>পশুপালন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ফসল</a:t>
            </a:r>
            <a:r>
              <a:rPr lang="en-US" dirty="0"/>
              <a:t> </a:t>
            </a:r>
            <a:r>
              <a:rPr lang="en-US" dirty="0" err="1"/>
              <a:t>ফলানোর</a:t>
            </a:r>
            <a:r>
              <a:rPr lang="en-US" dirty="0"/>
              <a:t> </a:t>
            </a:r>
            <a:r>
              <a:rPr lang="en-US" dirty="0" err="1"/>
              <a:t>জায়গা</a:t>
            </a:r>
            <a:r>
              <a:rPr lang="en-US" dirty="0"/>
              <a:t>। </a:t>
            </a:r>
          </a:p>
          <a:p>
            <a:endParaRPr lang="en-US" dirty="0"/>
          </a:p>
          <a:p>
            <a:r>
              <a:rPr lang="en-US" dirty="0" err="1"/>
              <a:t>খইল-পশুর</a:t>
            </a:r>
            <a:r>
              <a:rPr lang="en-US" dirty="0"/>
              <a:t> </a:t>
            </a:r>
            <a:r>
              <a:rPr lang="en-US" dirty="0" err="1"/>
              <a:t>খাবার</a:t>
            </a:r>
            <a:r>
              <a:rPr lang="en-US" dirty="0"/>
              <a:t>  </a:t>
            </a:r>
          </a:p>
          <a:p>
            <a:endParaRPr lang="en-US" dirty="0"/>
          </a:p>
          <a:p>
            <a:r>
              <a:rPr lang="en-US" dirty="0" err="1"/>
              <a:t>ভুসি-ছোলা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গমের</a:t>
            </a:r>
            <a:r>
              <a:rPr lang="en-US" dirty="0"/>
              <a:t> </a:t>
            </a:r>
            <a:r>
              <a:rPr lang="en-US" dirty="0" err="1"/>
              <a:t>কুঁড়ো</a:t>
            </a:r>
            <a:r>
              <a:rPr lang="en-US" dirty="0"/>
              <a:t> </a:t>
            </a:r>
            <a:r>
              <a:rPr lang="en-US" dirty="0" err="1"/>
              <a:t>বা</a:t>
            </a:r>
            <a:r>
              <a:rPr lang="en-US" dirty="0"/>
              <a:t> </a:t>
            </a:r>
            <a:r>
              <a:rPr lang="en-US" dirty="0" err="1"/>
              <a:t>খোসা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2065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963598-24C5-45B4-AA67-FF997AA771D0}"/>
              </a:ext>
            </a:extLst>
          </p:cNvPr>
          <p:cNvSpPr txBox="1"/>
          <p:nvPr/>
        </p:nvSpPr>
        <p:spPr>
          <a:xfrm>
            <a:off x="1157036" y="1070811"/>
            <a:ext cx="987792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যুক্তবর্ণগুলো</a:t>
            </a:r>
            <a:r>
              <a:rPr lang="en-US" sz="4000" b="1" dirty="0"/>
              <a:t> </a:t>
            </a:r>
            <a:r>
              <a:rPr lang="en-US" sz="4000" b="1" dirty="0" err="1"/>
              <a:t>চিনে</a:t>
            </a:r>
            <a:r>
              <a:rPr lang="en-US" sz="4000" b="1" dirty="0"/>
              <a:t> </a:t>
            </a:r>
            <a:r>
              <a:rPr lang="en-US" sz="4000" b="1" dirty="0" err="1"/>
              <a:t>নেই</a:t>
            </a:r>
            <a:r>
              <a:rPr lang="en-US" sz="4000" b="1" dirty="0"/>
              <a:t>।</a:t>
            </a:r>
          </a:p>
          <a:p>
            <a:endParaRPr lang="en-US" dirty="0"/>
          </a:p>
          <a:p>
            <a:r>
              <a:rPr lang="en-US" sz="3600" dirty="0" err="1"/>
              <a:t>হা</a:t>
            </a:r>
            <a:r>
              <a:rPr lang="en-US" sz="3600" dirty="0" err="1">
                <a:solidFill>
                  <a:srgbClr val="FF0000"/>
                </a:solidFill>
              </a:rPr>
              <a:t>ম্বা</a:t>
            </a:r>
            <a:r>
              <a:rPr lang="en-US" sz="3600" dirty="0"/>
              <a:t>-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ম্ব</a:t>
            </a:r>
            <a:r>
              <a:rPr lang="en-US" sz="3600" dirty="0">
                <a:solidFill>
                  <a:srgbClr val="FF0000"/>
                </a:solidFill>
              </a:rPr>
              <a:t>   </a:t>
            </a:r>
            <a:r>
              <a:rPr lang="en-US" sz="3600" dirty="0"/>
              <a:t>ম</a:t>
            </a:r>
            <a:r>
              <a:rPr lang="en-US" sz="3600" dirty="0">
                <a:solidFill>
                  <a:srgbClr val="FF0000"/>
                </a:solidFill>
              </a:rPr>
              <a:t>    </a:t>
            </a:r>
            <a:r>
              <a:rPr lang="en-US" sz="3600" dirty="0"/>
              <a:t>ব</a:t>
            </a:r>
            <a:r>
              <a:rPr lang="en-US" sz="3600" dirty="0">
                <a:solidFill>
                  <a:srgbClr val="FF0000"/>
                </a:solidFill>
              </a:rPr>
              <a:t>   </a:t>
            </a:r>
            <a:r>
              <a:rPr lang="en-US" sz="3600" dirty="0" err="1"/>
              <a:t>কম্বল,লম্বা</a:t>
            </a:r>
            <a:r>
              <a:rPr lang="en-US" sz="3600" dirty="0"/>
              <a:t>।</a:t>
            </a:r>
          </a:p>
          <a:p>
            <a:endParaRPr lang="en-US" sz="3600" dirty="0"/>
          </a:p>
          <a:p>
            <a:r>
              <a:rPr lang="en-US" sz="3600" dirty="0" err="1">
                <a:solidFill>
                  <a:srgbClr val="C00000"/>
                </a:solidFill>
              </a:rPr>
              <a:t>দ্বি</a:t>
            </a:r>
            <a:r>
              <a:rPr lang="en-US" sz="3600" dirty="0" err="1"/>
              <a:t>তীয়</a:t>
            </a:r>
            <a:r>
              <a:rPr lang="en-US" sz="3600" dirty="0">
                <a:solidFill>
                  <a:srgbClr val="C00000"/>
                </a:solidFill>
              </a:rPr>
              <a:t> – </a:t>
            </a:r>
            <a:r>
              <a:rPr lang="en-US" sz="3600" dirty="0" err="1">
                <a:solidFill>
                  <a:srgbClr val="C00000"/>
                </a:solidFill>
              </a:rPr>
              <a:t>দ্ব</a:t>
            </a:r>
            <a:r>
              <a:rPr lang="en-US" sz="3600" dirty="0">
                <a:solidFill>
                  <a:srgbClr val="C00000"/>
                </a:solidFill>
              </a:rPr>
              <a:t>   </a:t>
            </a:r>
            <a:r>
              <a:rPr lang="en-US" sz="3600" dirty="0"/>
              <a:t>দ   ব     </a:t>
            </a:r>
            <a:r>
              <a:rPr lang="en-US" sz="3600" dirty="0" err="1"/>
              <a:t>দ্বার</a:t>
            </a:r>
            <a:r>
              <a:rPr lang="en-US" sz="3600" dirty="0"/>
              <a:t> ,</a:t>
            </a:r>
            <a:r>
              <a:rPr lang="en-US" sz="3600" dirty="0" err="1"/>
              <a:t>দ্বীপ</a:t>
            </a:r>
            <a:r>
              <a:rPr lang="en-US" sz="3600" dirty="0"/>
              <a:t>। </a:t>
            </a:r>
          </a:p>
          <a:p>
            <a:endParaRPr lang="en-US" sz="3600" dirty="0"/>
          </a:p>
          <a:p>
            <a:endParaRPr lang="en-US" sz="3600" dirty="0"/>
          </a:p>
          <a:p>
            <a:r>
              <a:rPr lang="en-US" sz="3600" dirty="0" err="1">
                <a:solidFill>
                  <a:srgbClr val="FF0000"/>
                </a:solidFill>
              </a:rPr>
              <a:t>শ্রে</a:t>
            </a:r>
            <a:r>
              <a:rPr lang="en-US" sz="3600" dirty="0" err="1"/>
              <a:t>ণি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C00000"/>
                </a:solidFill>
              </a:rPr>
              <a:t>-    </a:t>
            </a:r>
            <a:r>
              <a:rPr lang="en-US" sz="3600" dirty="0" err="1">
                <a:solidFill>
                  <a:srgbClr val="C00000"/>
                </a:solidFill>
              </a:rPr>
              <a:t>শ্র</a:t>
            </a:r>
            <a:r>
              <a:rPr lang="en-US" sz="3600" dirty="0">
                <a:solidFill>
                  <a:srgbClr val="C00000"/>
                </a:solidFill>
              </a:rPr>
              <a:t>   </a:t>
            </a:r>
            <a:r>
              <a:rPr lang="en-US" sz="3600" dirty="0"/>
              <a:t>শ  র  </a:t>
            </a:r>
            <a:r>
              <a:rPr lang="en-US" sz="3600" dirty="0" err="1"/>
              <a:t>ফলা</a:t>
            </a:r>
            <a:r>
              <a:rPr lang="en-US" sz="3600" dirty="0"/>
              <a:t>    </a:t>
            </a:r>
            <a:r>
              <a:rPr lang="en-US" sz="3600" dirty="0" err="1"/>
              <a:t>শ্রমিক,প্ররিশ্রম</a:t>
            </a:r>
            <a:r>
              <a:rPr lang="en-US" sz="3600" dirty="0"/>
              <a:t>। </a:t>
            </a:r>
          </a:p>
          <a:p>
            <a:endParaRPr lang="en-US" dirty="0"/>
          </a:p>
          <a:p>
            <a:r>
              <a:rPr lang="en-US" dirty="0"/>
              <a:t>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312BDE-465E-4303-B329-4F569A2B8830}"/>
              </a:ext>
            </a:extLst>
          </p:cNvPr>
          <p:cNvSpPr txBox="1"/>
          <p:nvPr/>
        </p:nvSpPr>
        <p:spPr>
          <a:xfrm>
            <a:off x="1431758" y="1167063"/>
            <a:ext cx="990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প্রথমে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কিছু</a:t>
            </a:r>
            <a:r>
              <a:rPr lang="en-US" dirty="0"/>
              <a:t> 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দেখবো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F46061-52A7-4988-8FE1-94811CDC4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7" y="1843734"/>
            <a:ext cx="4961021" cy="29952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5F6627-7390-4354-803F-4526B82A7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57" y="1843734"/>
            <a:ext cx="5329989" cy="29952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A73EB7-E6E3-4D4C-B3A0-6D5E34EC0D47}"/>
              </a:ext>
            </a:extLst>
          </p:cNvPr>
          <p:cNvSpPr txBox="1"/>
          <p:nvPr/>
        </p:nvSpPr>
        <p:spPr>
          <a:xfrm>
            <a:off x="1175083" y="5146289"/>
            <a:ext cx="4247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গরু</a:t>
            </a:r>
            <a:r>
              <a:rPr lang="en-US" dirty="0"/>
              <a:t> </a:t>
            </a:r>
            <a:r>
              <a:rPr lang="en-US" dirty="0" err="1"/>
              <a:t>পালন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D753A-07D4-4C49-A327-8890E3CEC9CF}"/>
              </a:ext>
            </a:extLst>
          </p:cNvPr>
          <p:cNvSpPr txBox="1"/>
          <p:nvPr/>
        </p:nvSpPr>
        <p:spPr>
          <a:xfrm>
            <a:off x="6382752" y="5146289"/>
            <a:ext cx="4722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কবুতর</a:t>
            </a:r>
            <a:r>
              <a:rPr lang="en-US" dirty="0"/>
              <a:t> </a:t>
            </a:r>
            <a:r>
              <a:rPr lang="en-US" dirty="0" err="1"/>
              <a:t>পোষা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749715-902C-4B53-95F5-9412B1D9F760}"/>
              </a:ext>
            </a:extLst>
          </p:cNvPr>
          <p:cNvSpPr txBox="1"/>
          <p:nvPr/>
        </p:nvSpPr>
        <p:spPr>
          <a:xfrm>
            <a:off x="848139" y="1007165"/>
            <a:ext cx="841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মুখে</a:t>
            </a:r>
            <a:r>
              <a:rPr lang="en-US" sz="2800" b="1" dirty="0"/>
              <a:t> </a:t>
            </a:r>
            <a:r>
              <a:rPr lang="en-US" sz="2800" b="1" dirty="0" err="1"/>
              <a:t>মুখে</a:t>
            </a:r>
            <a:r>
              <a:rPr lang="en-US" sz="2800" b="1" dirty="0"/>
              <a:t> </a:t>
            </a:r>
            <a:r>
              <a:rPr lang="en-US" sz="2800" b="1" dirty="0" err="1"/>
              <a:t>উত্তর</a:t>
            </a:r>
            <a:r>
              <a:rPr lang="en-US" sz="2800" b="1" dirty="0"/>
              <a:t> </a:t>
            </a:r>
            <a:r>
              <a:rPr lang="en-US" sz="2800" b="1" dirty="0" err="1"/>
              <a:t>বলি</a:t>
            </a:r>
            <a:r>
              <a:rPr lang="en-US" sz="2800" b="1" dirty="0"/>
              <a:t> ও </a:t>
            </a:r>
            <a:r>
              <a:rPr lang="en-US" sz="2800" b="1" dirty="0" err="1"/>
              <a:t>লিখি</a:t>
            </a:r>
            <a:r>
              <a:rPr lang="en-US" sz="2800" b="1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746078-AFD0-4454-A9D0-E47A58F9E9DE}"/>
              </a:ext>
            </a:extLst>
          </p:cNvPr>
          <p:cNvSpPr txBox="1"/>
          <p:nvPr/>
        </p:nvSpPr>
        <p:spPr>
          <a:xfrm>
            <a:off x="1205948" y="2319130"/>
            <a:ext cx="8945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ক)</a:t>
            </a:r>
            <a:r>
              <a:rPr lang="en-US" sz="4000" dirty="0" err="1"/>
              <a:t>গ্রামের</a:t>
            </a:r>
            <a:r>
              <a:rPr lang="en-US" sz="4000" dirty="0"/>
              <a:t> </a:t>
            </a:r>
            <a:r>
              <a:rPr lang="en-US" sz="4000" dirty="0" err="1"/>
              <a:t>পাশের</a:t>
            </a:r>
            <a:r>
              <a:rPr lang="en-US" sz="4000" dirty="0"/>
              <a:t> </a:t>
            </a:r>
            <a:r>
              <a:rPr lang="en-US" sz="4000" dirty="0" err="1"/>
              <a:t>নদীটির</a:t>
            </a:r>
            <a:r>
              <a:rPr lang="en-US" sz="4000" dirty="0"/>
              <a:t> </a:t>
            </a:r>
            <a:r>
              <a:rPr lang="en-US" sz="4000" dirty="0" err="1"/>
              <a:t>নাম</a:t>
            </a:r>
            <a:r>
              <a:rPr lang="en-US" sz="4000" dirty="0"/>
              <a:t> </a:t>
            </a:r>
            <a:r>
              <a:rPr lang="en-US" sz="4000" dirty="0" err="1"/>
              <a:t>কী</a:t>
            </a:r>
            <a:r>
              <a:rPr lang="en-US" sz="4000" dirty="0"/>
              <a:t>? </a:t>
            </a:r>
          </a:p>
          <a:p>
            <a:endParaRPr lang="en-US" sz="4000" dirty="0"/>
          </a:p>
          <a:p>
            <a:r>
              <a:rPr lang="en-US" sz="4000" dirty="0" err="1"/>
              <a:t>উত্তরঃগ্রামের</a:t>
            </a:r>
            <a:r>
              <a:rPr lang="en-US" sz="4000" dirty="0"/>
              <a:t> </a:t>
            </a:r>
            <a:r>
              <a:rPr lang="en-US" sz="4000" dirty="0" err="1"/>
              <a:t>পাশের</a:t>
            </a:r>
            <a:r>
              <a:rPr lang="en-US" sz="4000" dirty="0"/>
              <a:t> </a:t>
            </a:r>
            <a:r>
              <a:rPr lang="en-US" sz="4000" dirty="0" err="1"/>
              <a:t>নদীটির</a:t>
            </a:r>
            <a:r>
              <a:rPr lang="en-US" sz="4000" dirty="0"/>
              <a:t> </a:t>
            </a:r>
            <a:r>
              <a:rPr lang="en-US" sz="4000" dirty="0" err="1"/>
              <a:t>নাম</a:t>
            </a:r>
            <a:r>
              <a:rPr lang="en-US" sz="4000" dirty="0"/>
              <a:t> </a:t>
            </a:r>
            <a:r>
              <a:rPr lang="en-US" sz="4000" dirty="0" err="1"/>
              <a:t>তিতাস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96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C52F4-8ABE-404D-88D0-AB285D4A7C90}"/>
              </a:ext>
            </a:extLst>
          </p:cNvPr>
          <p:cNvSpPr txBox="1"/>
          <p:nvPr/>
        </p:nvSpPr>
        <p:spPr>
          <a:xfrm>
            <a:off x="1139687" y="1205948"/>
            <a:ext cx="91837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খ)</a:t>
            </a:r>
            <a:r>
              <a:rPr lang="en-US" sz="3200" dirty="0" err="1"/>
              <a:t>রিতা</a:t>
            </a:r>
            <a:r>
              <a:rPr lang="en-US" sz="3200" dirty="0"/>
              <a:t> </a:t>
            </a:r>
            <a:r>
              <a:rPr lang="en-US" sz="3200" dirty="0" err="1"/>
              <a:t>কবুতরকে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 </a:t>
            </a:r>
            <a:r>
              <a:rPr lang="en-US" sz="3200" dirty="0" err="1"/>
              <a:t>খেতে</a:t>
            </a:r>
            <a:r>
              <a:rPr lang="en-US" sz="3200" dirty="0"/>
              <a:t> </a:t>
            </a:r>
            <a:r>
              <a:rPr lang="en-US" sz="3200" dirty="0" err="1"/>
              <a:t>দেয়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 err="1"/>
              <a:t>উত্তরঃ</a:t>
            </a:r>
            <a:r>
              <a:rPr lang="en-US" sz="3200" dirty="0"/>
              <a:t> </a:t>
            </a:r>
            <a:r>
              <a:rPr lang="en-US" sz="3200" dirty="0" err="1"/>
              <a:t>রিতা</a:t>
            </a:r>
            <a:r>
              <a:rPr lang="en-US" sz="3200" dirty="0"/>
              <a:t>  </a:t>
            </a:r>
            <a:r>
              <a:rPr lang="en-US" sz="3200" dirty="0" err="1"/>
              <a:t>কবুতরগুলো</a:t>
            </a:r>
            <a:r>
              <a:rPr lang="en-US" sz="3200" dirty="0"/>
              <a:t> </a:t>
            </a:r>
            <a:r>
              <a:rPr lang="en-US" sz="3200" dirty="0" err="1"/>
              <a:t>কে</a:t>
            </a:r>
            <a:r>
              <a:rPr lang="en-US" sz="3200" dirty="0"/>
              <a:t> </a:t>
            </a:r>
            <a:r>
              <a:rPr lang="en-US" sz="3200" dirty="0" err="1"/>
              <a:t>গম</a:t>
            </a:r>
            <a:r>
              <a:rPr lang="en-US" sz="3200" dirty="0"/>
              <a:t> ও </a:t>
            </a:r>
            <a:r>
              <a:rPr lang="en-US" sz="3200" dirty="0" err="1"/>
              <a:t>মটর</a:t>
            </a:r>
            <a:r>
              <a:rPr lang="en-US" sz="3200" dirty="0"/>
              <a:t> </a:t>
            </a:r>
            <a:r>
              <a:rPr lang="en-US" sz="3200" dirty="0" err="1"/>
              <a:t>খেতে</a:t>
            </a:r>
            <a:r>
              <a:rPr lang="en-US" sz="3200" dirty="0"/>
              <a:t> </a:t>
            </a:r>
            <a:r>
              <a:rPr lang="en-US" sz="3200" dirty="0" err="1"/>
              <a:t>দেয়</a:t>
            </a:r>
            <a:r>
              <a:rPr lang="en-US" sz="3200" dirty="0"/>
              <a:t>।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গ)</a:t>
            </a:r>
            <a:r>
              <a:rPr lang="en-US" sz="3200" dirty="0" err="1"/>
              <a:t>ছাগলছানারা</a:t>
            </a:r>
            <a:r>
              <a:rPr lang="en-US" sz="3200" dirty="0"/>
              <a:t> </a:t>
            </a:r>
            <a:r>
              <a:rPr lang="en-US" sz="3200" dirty="0" err="1"/>
              <a:t>কী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?</a:t>
            </a:r>
          </a:p>
          <a:p>
            <a:endParaRPr lang="en-US" sz="3200" dirty="0"/>
          </a:p>
          <a:p>
            <a:r>
              <a:rPr lang="en-US" sz="3200" dirty="0" err="1"/>
              <a:t>ছাগলছানাগুলো</a:t>
            </a:r>
            <a:r>
              <a:rPr lang="en-US" sz="3200" dirty="0"/>
              <a:t> </a:t>
            </a:r>
            <a:r>
              <a:rPr lang="en-US" sz="3200" dirty="0" err="1"/>
              <a:t>লাফালাফি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। 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06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B0C23-B921-4F50-B066-B81AB5D911F3}"/>
              </a:ext>
            </a:extLst>
          </p:cNvPr>
          <p:cNvSpPr txBox="1"/>
          <p:nvPr/>
        </p:nvSpPr>
        <p:spPr>
          <a:xfrm>
            <a:off x="1840832" y="1816768"/>
            <a:ext cx="8939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162956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90BEA-FA76-40BE-B92F-DE897ADEE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0" y="621058"/>
            <a:ext cx="5679430" cy="378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880448-D066-41A4-BBBA-2925FBB59431}"/>
              </a:ext>
            </a:extLst>
          </p:cNvPr>
          <p:cNvSpPr txBox="1"/>
          <p:nvPr/>
        </p:nvSpPr>
        <p:spPr>
          <a:xfrm>
            <a:off x="1179095" y="5017168"/>
            <a:ext cx="435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ছাগলের</a:t>
            </a:r>
            <a:r>
              <a:rPr lang="en-US" dirty="0"/>
              <a:t> </a:t>
            </a:r>
            <a:r>
              <a:rPr lang="en-US" dirty="0" err="1"/>
              <a:t>খামার</a:t>
            </a: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1ED05-8EEC-44A1-A2F2-8352FFBBF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68" y="621058"/>
            <a:ext cx="4655052" cy="378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1A91B-B821-4E91-A640-6605E7E53111}"/>
              </a:ext>
            </a:extLst>
          </p:cNvPr>
          <p:cNvSpPr txBox="1"/>
          <p:nvPr/>
        </p:nvSpPr>
        <p:spPr>
          <a:xfrm>
            <a:off x="6887768" y="4884821"/>
            <a:ext cx="435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মুরগির</a:t>
            </a:r>
            <a:r>
              <a:rPr lang="en-US" dirty="0"/>
              <a:t> </a:t>
            </a:r>
            <a:r>
              <a:rPr lang="en-US" dirty="0" err="1"/>
              <a:t>খামার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53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ADFF2B-8FE0-430A-A914-930158244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1" y="709863"/>
            <a:ext cx="10022305" cy="44526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82841E-4D29-40FE-9E95-B3BE7DC87655}"/>
              </a:ext>
            </a:extLst>
          </p:cNvPr>
          <p:cNvSpPr txBox="1"/>
          <p:nvPr/>
        </p:nvSpPr>
        <p:spPr>
          <a:xfrm>
            <a:off x="1443789" y="5510463"/>
            <a:ext cx="948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হাঁসের</a:t>
            </a:r>
            <a:r>
              <a:rPr lang="en-US" dirty="0"/>
              <a:t> </a:t>
            </a:r>
            <a:r>
              <a:rPr lang="en-US" dirty="0" err="1"/>
              <a:t>খামার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1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98D319-649D-4C86-8857-0FC9A0B0A1B2}"/>
              </a:ext>
            </a:extLst>
          </p:cNvPr>
          <p:cNvSpPr txBox="1"/>
          <p:nvPr/>
        </p:nvSpPr>
        <p:spPr>
          <a:xfrm>
            <a:off x="2067339" y="1232452"/>
            <a:ext cx="898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</a:rPr>
              <a:t>সমন্বিত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as-IN" sz="2400" dirty="0">
                <a:solidFill>
                  <a:srgbClr val="00B050"/>
                </a:solidFill>
              </a:rPr>
              <a:t>এ</a:t>
            </a:r>
            <a:r>
              <a:rPr lang="en-US" sz="2400" dirty="0">
                <a:solidFill>
                  <a:srgbClr val="00B050"/>
                </a:solidFill>
              </a:rPr>
              <a:t>ই </a:t>
            </a:r>
            <a:r>
              <a:rPr lang="as-IN" sz="2400" dirty="0">
                <a:solidFill>
                  <a:srgbClr val="00B050"/>
                </a:solidFill>
              </a:rPr>
              <a:t>প</a:t>
            </a:r>
            <a:r>
              <a:rPr lang="en-US" sz="2400" dirty="0" err="1">
                <a:solidFill>
                  <a:srgbClr val="00B050"/>
                </a:solidFill>
              </a:rPr>
              <a:t>শু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পালন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করা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err="1">
                <a:solidFill>
                  <a:srgbClr val="00B050"/>
                </a:solidFill>
              </a:rPr>
              <a:t>যে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বাড়িতে</a:t>
            </a:r>
            <a:r>
              <a:rPr lang="en-US" sz="2400" dirty="0">
                <a:solidFill>
                  <a:srgbClr val="00B050"/>
                </a:solidFill>
              </a:rPr>
              <a:t> ,</a:t>
            </a:r>
            <a:r>
              <a:rPr lang="en-US" sz="2400" dirty="0" err="1">
                <a:solidFill>
                  <a:srgbClr val="00B050"/>
                </a:solidFill>
              </a:rPr>
              <a:t>তাকে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বলা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হয়</a:t>
            </a:r>
            <a:r>
              <a:rPr lang="en-US" sz="2400" dirty="0">
                <a:solidFill>
                  <a:srgbClr val="00B050"/>
                </a:solidFill>
              </a:rPr>
              <a:t>  </a:t>
            </a:r>
            <a:r>
              <a:rPr lang="en-US" sz="2400" dirty="0" err="1">
                <a:solidFill>
                  <a:srgbClr val="00B050"/>
                </a:solidFill>
              </a:rPr>
              <a:t>খামার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বাড়ি</a:t>
            </a:r>
            <a:r>
              <a:rPr lang="en-US" sz="2400" dirty="0">
                <a:solidFill>
                  <a:srgbClr val="00B050"/>
                </a:solidFill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5920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71E4D6-C4F7-416D-9AB0-C5FA66B8CB6E}"/>
              </a:ext>
            </a:extLst>
          </p:cNvPr>
          <p:cNvSpPr txBox="1"/>
          <p:nvPr/>
        </p:nvSpPr>
        <p:spPr>
          <a:xfrm>
            <a:off x="1497496" y="1139687"/>
            <a:ext cx="9303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আমাদের</a:t>
            </a:r>
            <a:r>
              <a:rPr lang="en-US" dirty="0"/>
              <a:t> আজকের </a:t>
            </a:r>
            <a:r>
              <a:rPr lang="en-US" dirty="0" err="1"/>
              <a:t>পাঠঃদ্বিতীয়</a:t>
            </a:r>
            <a:r>
              <a:rPr lang="en-US" dirty="0"/>
              <a:t> </a:t>
            </a:r>
            <a:r>
              <a:rPr lang="en-US" dirty="0" err="1"/>
              <a:t>শ্রেণি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খামার</a:t>
            </a:r>
            <a:r>
              <a:rPr lang="en-US" dirty="0"/>
              <a:t> </a:t>
            </a:r>
            <a:r>
              <a:rPr lang="en-US" dirty="0" err="1"/>
              <a:t>বাড়ির</a:t>
            </a:r>
            <a:r>
              <a:rPr lang="en-US" dirty="0"/>
              <a:t> </a:t>
            </a:r>
            <a:r>
              <a:rPr lang="en-US" dirty="0" err="1"/>
              <a:t>পশু</a:t>
            </a:r>
            <a:r>
              <a:rPr lang="en-US" dirty="0"/>
              <a:t> </a:t>
            </a:r>
            <a:r>
              <a:rPr lang="en-US" dirty="0" err="1"/>
              <a:t>পাখি</a:t>
            </a:r>
            <a:endParaRPr lang="en-US" dirty="0"/>
          </a:p>
          <a:p>
            <a:r>
              <a:rPr lang="en-US" dirty="0"/>
              <a:t>পৃষ্ঠাঃ৫২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41D45F-AB8C-49C8-9E15-AE4DEA5D3EF9}"/>
              </a:ext>
            </a:extLst>
          </p:cNvPr>
          <p:cNvSpPr txBox="1"/>
          <p:nvPr/>
        </p:nvSpPr>
        <p:spPr>
          <a:xfrm>
            <a:off x="5009322" y="3326296"/>
            <a:ext cx="6003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উপস্থাপনায়ঃনাছিমা</a:t>
            </a:r>
            <a:r>
              <a:rPr lang="en-US" dirty="0"/>
              <a:t> </a:t>
            </a:r>
            <a:r>
              <a:rPr lang="en-US" dirty="0" err="1"/>
              <a:t>আক্তার</a:t>
            </a:r>
            <a:r>
              <a:rPr lang="en-US" dirty="0"/>
              <a:t> </a:t>
            </a:r>
            <a:r>
              <a:rPr lang="en-US" dirty="0" err="1"/>
              <a:t>পাখি</a:t>
            </a:r>
            <a:endParaRPr lang="en-US" dirty="0"/>
          </a:p>
          <a:p>
            <a:r>
              <a:rPr lang="en-US" dirty="0"/>
              <a:t>সহকারী </a:t>
            </a:r>
            <a:r>
              <a:rPr lang="en-US" dirty="0" err="1"/>
              <a:t>শিক্ষক</a:t>
            </a:r>
            <a:endParaRPr lang="en-US" dirty="0"/>
          </a:p>
          <a:p>
            <a:r>
              <a:rPr lang="en-US" dirty="0" err="1"/>
              <a:t>জোড্ডা</a:t>
            </a:r>
            <a:r>
              <a:rPr lang="en-US" dirty="0"/>
              <a:t> </a:t>
            </a:r>
            <a:r>
              <a:rPr lang="en-US" dirty="0" err="1"/>
              <a:t>সরকারি</a:t>
            </a:r>
            <a:r>
              <a:rPr lang="en-US" dirty="0"/>
              <a:t> </a:t>
            </a:r>
            <a:r>
              <a:rPr lang="en-US" dirty="0" err="1"/>
              <a:t>প্রাথমিক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।</a:t>
            </a:r>
          </a:p>
          <a:p>
            <a:r>
              <a:rPr lang="en-US" dirty="0" err="1"/>
              <a:t>নাঙ্গলকোট,কুমিল্লা</a:t>
            </a:r>
            <a:r>
              <a:rPr lang="en-US" dirty="0"/>
              <a:t>। </a:t>
            </a:r>
          </a:p>
          <a:p>
            <a:r>
              <a:rPr lang="en-US" dirty="0"/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EE87A-46A5-4ACD-94C5-0A98A3D86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970" y="3117473"/>
            <a:ext cx="1477328" cy="147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38E0EB-6642-46DF-A48E-47F3983AAC0C}"/>
              </a:ext>
            </a:extLst>
          </p:cNvPr>
          <p:cNvSpPr txBox="1"/>
          <p:nvPr/>
        </p:nvSpPr>
        <p:spPr>
          <a:xfrm>
            <a:off x="1684421" y="1203158"/>
            <a:ext cx="97215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/>
              <a:t>১</a:t>
            </a:r>
            <a:r>
              <a:rPr lang="en-US" sz="3600" dirty="0"/>
              <a:t>)</a:t>
            </a:r>
            <a:r>
              <a:rPr lang="en-US" sz="3600" dirty="0" err="1"/>
              <a:t>শুদ্ধ</a:t>
            </a:r>
            <a:r>
              <a:rPr lang="en-US" sz="3600" dirty="0"/>
              <a:t> </a:t>
            </a:r>
            <a:r>
              <a:rPr lang="en-US" sz="3600" dirty="0" err="1"/>
              <a:t>প্রমিত</a:t>
            </a:r>
            <a:r>
              <a:rPr lang="en-US" sz="3600" dirty="0"/>
              <a:t> </a:t>
            </a:r>
            <a:r>
              <a:rPr lang="en-US" sz="3600" dirty="0" err="1"/>
              <a:t>বাংলায়</a:t>
            </a:r>
            <a:r>
              <a:rPr lang="en-US" sz="3600" dirty="0"/>
              <a:t> </a:t>
            </a:r>
            <a:r>
              <a:rPr lang="en-US" sz="3600" dirty="0" err="1"/>
              <a:t>পড়তে</a:t>
            </a:r>
            <a:r>
              <a:rPr lang="en-US" sz="3600" dirty="0"/>
              <a:t> ও </a:t>
            </a:r>
            <a:r>
              <a:rPr lang="en-US" sz="3600" dirty="0" err="1"/>
              <a:t>লিখতে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।</a:t>
            </a:r>
          </a:p>
          <a:p>
            <a:r>
              <a:rPr lang="en-US" sz="3600" dirty="0"/>
              <a:t> </a:t>
            </a:r>
          </a:p>
          <a:p>
            <a:r>
              <a:rPr lang="en-US" sz="3600" dirty="0"/>
              <a:t>২)</a:t>
            </a:r>
            <a:r>
              <a:rPr lang="en-US" sz="3600" dirty="0" err="1"/>
              <a:t>নতুন</a:t>
            </a:r>
            <a:r>
              <a:rPr lang="en-US" sz="3600" dirty="0"/>
              <a:t> </a:t>
            </a:r>
            <a:r>
              <a:rPr lang="en-US" sz="3600" dirty="0" err="1"/>
              <a:t>শব্দের</a:t>
            </a:r>
            <a:r>
              <a:rPr lang="en-US" sz="3600" dirty="0"/>
              <a:t>  </a:t>
            </a:r>
            <a:r>
              <a:rPr lang="en-US" sz="3600" dirty="0" err="1"/>
              <a:t>অর্থ</a:t>
            </a:r>
            <a:r>
              <a:rPr lang="en-US" sz="3600" dirty="0"/>
              <a:t> </a:t>
            </a:r>
            <a:r>
              <a:rPr lang="en-US" sz="3600" dirty="0" err="1"/>
              <a:t>জানবে</a:t>
            </a:r>
            <a:r>
              <a:rPr lang="en-US" sz="3600" dirty="0"/>
              <a:t>।</a:t>
            </a:r>
          </a:p>
          <a:p>
            <a:endParaRPr lang="en-US" sz="3600" dirty="0"/>
          </a:p>
          <a:p>
            <a:r>
              <a:rPr lang="en-US" sz="3600" dirty="0"/>
              <a:t>৩)</a:t>
            </a:r>
            <a:r>
              <a:rPr lang="en-US" sz="3600" dirty="0" err="1"/>
              <a:t>যুক্তবর্ণ</a:t>
            </a:r>
            <a:r>
              <a:rPr lang="en-US" sz="3600" dirty="0"/>
              <a:t> </a:t>
            </a:r>
            <a:r>
              <a:rPr lang="en-US" sz="3600" dirty="0" err="1"/>
              <a:t>চিহ্নিত</a:t>
            </a:r>
            <a:r>
              <a:rPr lang="en-US" sz="3600" dirty="0"/>
              <a:t>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 ও </a:t>
            </a:r>
            <a:r>
              <a:rPr lang="en-US" sz="3600" dirty="0" err="1"/>
              <a:t>নতুম</a:t>
            </a:r>
            <a:r>
              <a:rPr lang="en-US" sz="3600" dirty="0"/>
              <a:t> </a:t>
            </a:r>
            <a:r>
              <a:rPr lang="en-US" sz="3600" dirty="0" err="1"/>
              <a:t>শব্দ</a:t>
            </a:r>
            <a:r>
              <a:rPr lang="en-US" sz="3600" dirty="0"/>
              <a:t> গ</a:t>
            </a:r>
            <a:r>
              <a:rPr lang="as-IN" sz="3600" dirty="0"/>
              <a:t>ঠ</a:t>
            </a:r>
            <a:r>
              <a:rPr lang="en-US" sz="3600" dirty="0"/>
              <a:t>ন </a:t>
            </a:r>
            <a:r>
              <a:rPr lang="en-US" sz="3600" dirty="0" err="1"/>
              <a:t>করতে</a:t>
            </a:r>
            <a:r>
              <a:rPr lang="en-US" sz="3600" dirty="0"/>
              <a:t> </a:t>
            </a:r>
            <a:r>
              <a:rPr lang="en-US" sz="3600" dirty="0" err="1"/>
              <a:t>পারবে</a:t>
            </a:r>
            <a:r>
              <a:rPr lang="en-US" sz="3600" dirty="0"/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61137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760A65-BCC3-4144-9E93-8204ACD69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85" y="625642"/>
            <a:ext cx="10858338" cy="40305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E5E8AD-E578-4136-B71F-60CECF9E5A47}"/>
              </a:ext>
            </a:extLst>
          </p:cNvPr>
          <p:cNvSpPr txBox="1"/>
          <p:nvPr/>
        </p:nvSpPr>
        <p:spPr>
          <a:xfrm>
            <a:off x="974558" y="4957011"/>
            <a:ext cx="1027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গ্রামের</a:t>
            </a:r>
            <a:r>
              <a:rPr lang="en-US" sz="3200" dirty="0"/>
              <a:t> </a:t>
            </a:r>
            <a:r>
              <a:rPr lang="en-US" sz="3200" dirty="0" err="1"/>
              <a:t>নাম</a:t>
            </a:r>
            <a:r>
              <a:rPr lang="en-US" sz="3200" dirty="0"/>
              <a:t> </a:t>
            </a:r>
            <a:r>
              <a:rPr lang="en-US" sz="3200" dirty="0" err="1"/>
              <a:t>সোনাইমুড়ি।গ্রামে</a:t>
            </a:r>
            <a:r>
              <a:rPr lang="en-US" sz="3200" dirty="0"/>
              <a:t> </a:t>
            </a:r>
            <a:r>
              <a:rPr lang="en-US" sz="3200" dirty="0" err="1"/>
              <a:t>নানা</a:t>
            </a:r>
            <a:r>
              <a:rPr lang="en-US" sz="3200" dirty="0"/>
              <a:t> </a:t>
            </a:r>
            <a:r>
              <a:rPr lang="en-US" sz="3200" dirty="0" err="1"/>
              <a:t>পেশার</a:t>
            </a:r>
            <a:r>
              <a:rPr lang="en-US" sz="3200" dirty="0"/>
              <a:t> </a:t>
            </a:r>
            <a:r>
              <a:rPr lang="en-US" sz="3200" dirty="0" err="1"/>
              <a:t>মানুষের</a:t>
            </a:r>
            <a:r>
              <a:rPr lang="en-US" sz="3200" dirty="0"/>
              <a:t> </a:t>
            </a:r>
            <a:r>
              <a:rPr lang="en-US" sz="3200" dirty="0" err="1"/>
              <a:t>বাস</a:t>
            </a:r>
            <a:r>
              <a:rPr lang="en-US" sz="3200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5599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0A7D0B-D0F6-4D61-8787-A9A1C6A50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" y="580114"/>
            <a:ext cx="10948737" cy="4212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3FDDDC-7AA5-44E0-8918-654531A6A208}"/>
              </a:ext>
            </a:extLst>
          </p:cNvPr>
          <p:cNvSpPr txBox="1"/>
          <p:nvPr/>
        </p:nvSpPr>
        <p:spPr>
          <a:xfrm>
            <a:off x="866274" y="5245768"/>
            <a:ext cx="1076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গ্রামের</a:t>
            </a:r>
            <a:r>
              <a:rPr lang="en-US" sz="4000" dirty="0"/>
              <a:t> </a:t>
            </a:r>
            <a:r>
              <a:rPr lang="en-US" sz="4000" dirty="0" err="1"/>
              <a:t>পাশেই</a:t>
            </a:r>
            <a:r>
              <a:rPr lang="en-US" sz="4000" dirty="0"/>
              <a:t> </a:t>
            </a:r>
            <a:r>
              <a:rPr lang="en-US" sz="4000" dirty="0" err="1"/>
              <a:t>তিতাস</a:t>
            </a:r>
            <a:r>
              <a:rPr lang="en-US" sz="4000" dirty="0"/>
              <a:t> নদী। </a:t>
            </a:r>
          </a:p>
        </p:txBody>
      </p:sp>
    </p:spTree>
    <p:extLst>
      <p:ext uri="{BB962C8B-B14F-4D97-AF65-F5344CB8AC3E}">
        <p14:creationId xmlns:p14="http://schemas.microsoft.com/office/powerpoint/2010/main" val="295682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346</Words>
  <Application>Microsoft Office PowerPoint</Application>
  <PresentationFormat>Widescreen</PresentationFormat>
  <Paragraphs>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Garamond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LAPTOP</dc:creator>
  <cp:lastModifiedBy>DELL LAPTOP</cp:lastModifiedBy>
  <cp:revision>17</cp:revision>
  <dcterms:created xsi:type="dcterms:W3CDTF">2020-11-28T03:08:42Z</dcterms:created>
  <dcterms:modified xsi:type="dcterms:W3CDTF">2020-11-29T00:27:46Z</dcterms:modified>
</cp:coreProperties>
</file>