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A3314-5979-2D48-94FF-F961A51409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01FC3-3CBF-E14C-AC69-C9AFC51CA3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BA809-089A-4E46-83A1-CB3CC9CC2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ED17-C73E-D54B-953A-69FBA9FC2C67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19B92-CABA-FE4D-B646-8F370CB6C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C80449-F9C6-0844-A55E-FB09D9233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5F77-CA99-3046-BEF1-7BE38906B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730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B1884-870A-9D46-9B96-E2BB63DE7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FBEDFA-4D49-9B45-9A62-F693912604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99110-CB80-9B47-A1B3-F0B436292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ED17-C73E-D54B-953A-69FBA9FC2C67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AACA7-D122-2641-9DAF-E5D6A0D01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6B3DE-D512-3248-819C-7672CB629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5F77-CA99-3046-BEF1-7BE38906B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540747-5301-D144-BBFD-9AE68D7619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0A05EF-5DB5-D54B-9276-16B45FC585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16F6E-DEDD-DE4F-9367-35B121BA3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ED17-C73E-D54B-953A-69FBA9FC2C67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C0741-03B9-6C42-9564-B3845B151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A8B91B-C51F-F347-B8C5-F62A578C1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5F77-CA99-3046-BEF1-7BE38906B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392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41F74-2703-A047-883C-DCDB503DA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F849E-7B9B-1640-B133-1FF1482AD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87A538-FBFB-E341-A15F-D42438FCB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ED17-C73E-D54B-953A-69FBA9FC2C67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1D78A-8A3C-DE47-9A5D-08A8DB9D3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D1DB94-0543-E041-BE20-8025FE276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5F77-CA99-3046-BEF1-7BE38906B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1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913E9-BDA5-B241-A07C-781035278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C52C9D-24D3-F048-B578-92711DF4B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E86CC9-7587-C641-9A53-F037F8EA2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ED17-C73E-D54B-953A-69FBA9FC2C67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279FF-16DD-1E41-8E79-6320E3CC8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D05201-4BE8-8C40-B66D-ECACF51F2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5F77-CA99-3046-BEF1-7BE38906B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53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B410F-834C-0543-89E1-EED43F0A7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130BA-6718-8F4A-A716-D7052FB0C9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8930BC-681C-8843-BBB0-39A41DB147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7A2A8-5F48-BC4D-AF15-44261E4D2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ED17-C73E-D54B-953A-69FBA9FC2C67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9440E8-66CF-924B-B3D1-AB48635D0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49D7EC-3CD5-CF48-B056-D8100B558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5F77-CA99-3046-BEF1-7BE38906B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79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A0810-624F-7C4A-987E-863B0CE21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FB0C8A-AFD7-5848-89AD-46F1C9EA0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4213F2-147E-0544-9C34-8DA610BD14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4A9F08-08B0-5B43-96E1-9B1DE78DB0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63A816-25DB-3E43-A64D-6428F2CD9B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EAE64A-A242-B042-83D4-CD350E6BC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ED17-C73E-D54B-953A-69FBA9FC2C67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57B416-737E-1847-B729-16118C6AF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E44C94-4991-A84B-AA55-BB0825635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5F77-CA99-3046-BEF1-7BE38906B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569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74BCB-0351-9040-A179-51C343E45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8422B0-BF78-BB40-9BD6-B49D7FE7D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ED17-C73E-D54B-953A-69FBA9FC2C67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BC8642-99D8-1641-93CB-16475E073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D53983-4230-6141-BBD9-4A4D8363B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5F77-CA99-3046-BEF1-7BE38906B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16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EBD2EC-658A-3A44-AB30-52CEC8DDA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ED17-C73E-D54B-953A-69FBA9FC2C67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CFF45F-99D1-9B4C-AA16-2BA04E85B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F9A779-4868-9041-B849-60EC9732D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5F77-CA99-3046-BEF1-7BE38906B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77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8FD4F-6E0C-1A42-8E20-5F9ABB182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CADC2-3969-3447-855F-0A8061F0D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3DA193-D532-834E-8D75-4927074C7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DF5148-68FE-C04D-B12C-8047E4EEC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ED17-C73E-D54B-953A-69FBA9FC2C67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CF6F49-0B42-2946-A2F7-036047A0D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BFB814-38AD-7145-9E40-FA67AAC33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5F77-CA99-3046-BEF1-7BE38906B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28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647AE-5C12-644E-AECF-48540BDF4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F4AC0A-7D3A-FE44-BC9A-FC482FD809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B4E528-712A-F746-ACC9-99F6CC1060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D6D285-3B3B-024E-A8F6-7FB45B2A8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ED17-C73E-D54B-953A-69FBA9FC2C67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255074-FEEF-0A4D-B90F-62F69198F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9FAC38-0F50-BC4E-B2BC-98ED6E887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5F77-CA99-3046-BEF1-7BE38906B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146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1331C6-93B8-EF45-B5B2-6EE6879C8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101A10-1EA4-6F4F-A34D-FBDFCACDE4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1AA42-E165-E841-AC00-F14410816E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CED17-C73E-D54B-953A-69FBA9FC2C67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F80F2-0BE1-6E47-97F1-35D4CA8823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F8B1A4-8809-D746-A7B9-E625EBACF2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25F77-CA99-3046-BEF1-7BE38906B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32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C0336891-C1AC-AE4D-8608-1EDF7540CB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483702" cy="656521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17897BD-A65A-B243-868B-237A5D2D7963}"/>
              </a:ext>
            </a:extLst>
          </p:cNvPr>
          <p:cNvSpPr txBox="1"/>
          <p:nvPr/>
        </p:nvSpPr>
        <p:spPr>
          <a:xfrm>
            <a:off x="3571876" y="2514600"/>
            <a:ext cx="5072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>
                <a:solidFill>
                  <a:schemeClr val="accent2">
                    <a:lumMod val="50000"/>
                  </a:schemeClr>
                </a:solidFill>
              </a:rPr>
              <a:t>Hi! Welcome to my Class</a:t>
            </a:r>
            <a:endParaRPr lang="en-US" sz="3600" b="1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480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2DA59486-9417-D042-9E9B-6E3EDD2A58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13" y="142875"/>
            <a:ext cx="10769203" cy="6447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235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81F6BE3C-6A0A-F548-A7D9-723CBF1A42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73298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70A26DE-EC2D-C44A-856D-D08561E7E093}"/>
              </a:ext>
            </a:extLst>
          </p:cNvPr>
          <p:cNvSpPr txBox="1"/>
          <p:nvPr/>
        </p:nvSpPr>
        <p:spPr>
          <a:xfrm>
            <a:off x="2577106" y="2514600"/>
            <a:ext cx="7013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/>
              <a:t>Hi, my dear students! Today we are going to learn how to make new friends in a new school .</a:t>
            </a:r>
          </a:p>
        </p:txBody>
      </p:sp>
    </p:spTree>
    <p:extLst>
      <p:ext uri="{BB962C8B-B14F-4D97-AF65-F5344CB8AC3E}">
        <p14:creationId xmlns:p14="http://schemas.microsoft.com/office/powerpoint/2010/main" val="181201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680DCB49-5204-E242-BE56-1C37AAD08F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35" y="1214437"/>
            <a:ext cx="11555016" cy="5491956"/>
          </a:xfrm>
        </p:spPr>
      </p:pic>
    </p:spTree>
    <p:extLst>
      <p:ext uri="{BB962C8B-B14F-4D97-AF65-F5344CB8AC3E}">
        <p14:creationId xmlns:p14="http://schemas.microsoft.com/office/powerpoint/2010/main" val="3594126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FEACF970-9F3C-794F-91AE-8619B27BF2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796" y="910828"/>
            <a:ext cx="10537031" cy="5266135"/>
          </a:xfrm>
        </p:spPr>
      </p:pic>
    </p:spTree>
    <p:extLst>
      <p:ext uri="{BB962C8B-B14F-4D97-AF65-F5344CB8AC3E}">
        <p14:creationId xmlns:p14="http://schemas.microsoft.com/office/powerpoint/2010/main" val="231027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ujjwalhalder32@gmail.com</dc:creator>
  <cp:lastModifiedBy>ujjwalhalder32@gmail.com</cp:lastModifiedBy>
  <cp:revision>2</cp:revision>
  <dcterms:created xsi:type="dcterms:W3CDTF">2020-11-28T18:37:08Z</dcterms:created>
  <dcterms:modified xsi:type="dcterms:W3CDTF">2020-11-29T03:03:02Z</dcterms:modified>
</cp:coreProperties>
</file>