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notesMasterIdLst>
    <p:notesMasterId r:id="rId36"/>
  </p:notesMasterIdLst>
  <p:sldIdLst>
    <p:sldId id="319" r:id="rId2"/>
    <p:sldId id="321" r:id="rId3"/>
    <p:sldId id="324" r:id="rId4"/>
    <p:sldId id="309" r:id="rId5"/>
    <p:sldId id="325" r:id="rId6"/>
    <p:sldId id="292" r:id="rId7"/>
    <p:sldId id="327" r:id="rId8"/>
    <p:sldId id="326" r:id="rId9"/>
    <p:sldId id="263" r:id="rId10"/>
    <p:sldId id="311" r:id="rId11"/>
    <p:sldId id="267" r:id="rId12"/>
    <p:sldId id="296" r:id="rId13"/>
    <p:sldId id="294" r:id="rId14"/>
    <p:sldId id="299" r:id="rId15"/>
    <p:sldId id="298" r:id="rId16"/>
    <p:sldId id="269" r:id="rId17"/>
    <p:sldId id="300" r:id="rId18"/>
    <p:sldId id="295" r:id="rId19"/>
    <p:sldId id="328" r:id="rId20"/>
    <p:sldId id="329" r:id="rId21"/>
    <p:sldId id="330" r:id="rId22"/>
    <p:sldId id="305" r:id="rId23"/>
    <p:sldId id="302" r:id="rId24"/>
    <p:sldId id="266" r:id="rId25"/>
    <p:sldId id="331" r:id="rId26"/>
    <p:sldId id="274" r:id="rId27"/>
    <p:sldId id="304" r:id="rId28"/>
    <p:sldId id="275" r:id="rId29"/>
    <p:sldId id="307" r:id="rId30"/>
    <p:sldId id="332" r:id="rId31"/>
    <p:sldId id="313" r:id="rId32"/>
    <p:sldId id="314" r:id="rId33"/>
    <p:sldId id="282" r:id="rId34"/>
    <p:sldId id="31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FC"/>
    <a:srgbClr val="FFFFFF"/>
    <a:srgbClr val="FFFFCC"/>
    <a:srgbClr val="F0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36" autoAdjust="0"/>
  </p:normalViewPr>
  <p:slideViewPr>
    <p:cSldViewPr>
      <p:cViewPr varScale="1">
        <p:scale>
          <a:sx n="77" d="100"/>
          <a:sy n="77" d="100"/>
        </p:scale>
        <p:origin x="4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560C9D-94F3-4247-A89F-5B1CACAB9C6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785ED5-274B-44F6-A1D2-717F2FF7212E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prst="slope"/>
        </a:sp3d>
      </dgm:spPr>
      <dgm:t>
        <a:bodyPr/>
        <a:lstStyle/>
        <a:p>
          <a:r>
            <a:rPr lang="en-US" sz="2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ঢাকা</a:t>
          </a:r>
          <a:r>
            <a: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কলেজিয়েট</a:t>
          </a:r>
          <a:r>
            <a: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স্কুল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থেকে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ম্যাট্রিক</a:t>
          </a:r>
          <a:r>
            <a: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</a:t>
          </a:r>
          <a:endParaRPr lang="bn-IN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  <a:p>
          <a:r>
            <a:rPr lang="en-US" sz="2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জগন্নাথ</a:t>
          </a:r>
          <a:r>
            <a: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কলেজ</a:t>
          </a:r>
          <a:r>
            <a: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থেকে</a:t>
          </a:r>
          <a:r>
            <a: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ইন্টারমিডিয়েট</a:t>
          </a:r>
          <a:r>
            <a:rPr lang="bn-IN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এবং</a:t>
          </a:r>
        </a:p>
        <a:p>
          <a:r>
            <a:rPr lang="en-US" sz="2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ঢাকা</a:t>
          </a:r>
          <a:r>
            <a: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বিশ্ববিদ্যালয়ে</a:t>
          </a:r>
          <a:r>
            <a:rPr lang="bn-BD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কিছুদিন পড়াশুনা </a:t>
          </a:r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করেন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, 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পেশা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-</a:t>
          </a:r>
          <a:r>
            <a:rPr lang="bn-BD" sz="2400" b="1" cap="all" spc="0" dirty="0" smtClean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সাংবাদিকতা</a:t>
          </a:r>
          <a:r>
            <a:rPr lang="en-US" sz="2400" b="1" cap="all" spc="0" dirty="0" smtClean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</a:t>
          </a:r>
          <a:endParaRPr lang="en-US" sz="2400" b="1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8C2A3B0E-8275-454A-8524-9ECBE9B026EE}" type="parTrans" cxnId="{CEC7D95F-B771-492C-A3F3-46A4EBB86A53}">
      <dgm:prSet/>
      <dgm:spPr/>
      <dgm:t>
        <a:bodyPr/>
        <a:lstStyle/>
        <a:p>
          <a:endParaRPr lang="en-US" dirty="0"/>
        </a:p>
      </dgm:t>
    </dgm:pt>
    <dgm:pt modelId="{9C76ECF8-478F-4D1B-A482-9C9B076F448C}" type="sibTrans" cxnId="{CEC7D95F-B771-492C-A3F3-46A4EBB86A53}">
      <dgm:prSet/>
      <dgm:spPr/>
      <dgm:t>
        <a:bodyPr/>
        <a:lstStyle/>
        <a:p>
          <a:endParaRPr lang="en-US"/>
        </a:p>
      </dgm:t>
    </dgm:pt>
    <dgm:pt modelId="{6A090BCB-EEAF-4E2D-BB5A-9CF5807B474B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>
          <a:scene3d>
            <a:camera prst="orthographicFront"/>
            <a:lightRig rig="glow" dir="tl">
              <a:rot lat="0" lon="0" rev="5400000"/>
            </a:lightRig>
          </a:scene3d>
          <a:sp3d contourW="12700">
            <a:bevelT w="25400" h="25400"/>
            <a:contourClr>
              <a:schemeClr val="accent6">
                <a:shade val="73000"/>
              </a:schemeClr>
            </a:contourClr>
          </a:sp3d>
        </a:bodyPr>
        <a:lstStyle/>
        <a:p>
          <a:r>
            <a:rPr lang="bn-BD" sz="2800" b="1" cap="none" spc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উল্লেখযোগ্য গ্রন্থ:</a:t>
          </a:r>
        </a:p>
        <a:p>
          <a:r>
            <a:rPr lang="bn-BD" sz="2800" b="1" cap="none" spc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একদা এক </a:t>
          </a:r>
          <a:r>
            <a:rPr lang="bn-BD" sz="2800" b="1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রাজ্যে</a:t>
          </a:r>
          <a:r>
            <a:rPr lang="en-US" sz="2800" b="1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,</a:t>
          </a:r>
          <a:endParaRPr lang="bn-BD" sz="2800" b="1" cap="none" spc="0" dirty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  <a:p>
          <a:r>
            <a:rPr lang="bn-BD" sz="2800" b="1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BD" sz="2800" b="1" cap="none" spc="0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শীত বিকেল, </a:t>
          </a:r>
          <a:r>
            <a:rPr lang="bn-BD" sz="2800" b="1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রক্তগোলাপ</a:t>
          </a:r>
          <a:r>
            <a:rPr lang="en-US" sz="2800" b="1" cap="none" spc="0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।</a:t>
          </a:r>
          <a:endParaRPr lang="en-US" sz="2800" b="1" cap="none" spc="0" dirty="0">
            <a:ln w="11430"/>
            <a:solidFill>
              <a:schemeClr val="tx1"/>
            </a:soli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DCB78E0E-64D0-4926-AB7C-BC45CE1BEEC2}" type="parTrans" cxnId="{7CBAD1B5-B8D3-4DE8-B0BD-E0EF3F00CDEA}">
      <dgm:prSet/>
      <dgm:spPr/>
      <dgm:t>
        <a:bodyPr/>
        <a:lstStyle/>
        <a:p>
          <a:endParaRPr lang="en-US" dirty="0"/>
        </a:p>
      </dgm:t>
    </dgm:pt>
    <dgm:pt modelId="{90535686-4A65-49BB-B92C-278B42598C79}" type="sibTrans" cxnId="{7CBAD1B5-B8D3-4DE8-B0BD-E0EF3F00CDEA}">
      <dgm:prSet/>
      <dgm:spPr/>
      <dgm:t>
        <a:bodyPr/>
        <a:lstStyle/>
        <a:p>
          <a:endParaRPr lang="en-US"/>
        </a:p>
      </dgm:t>
    </dgm:pt>
    <dgm:pt modelId="{7CE2F536-95AE-4E29-8F90-75169BADD71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sz="18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একুশে পদক</a:t>
          </a:r>
        </a:p>
        <a:p>
          <a:r>
            <a:rPr lang="bn-BD" sz="1800" b="1" cap="none" spc="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বাংলা একাডেমী পুরুষ্কার</a:t>
          </a:r>
          <a:endParaRPr lang="en-US" sz="1800" b="1" cap="none" spc="0" dirty="0">
            <a:ln w="11430"/>
            <a:solidFill>
              <a:schemeClr val="tx1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EFFFB71-EDEE-4B49-AE24-50275FDCC19A}" type="parTrans" cxnId="{F0751138-620E-4C01-81E8-62D9C70FD6F0}">
      <dgm:prSet/>
      <dgm:spPr/>
      <dgm:t>
        <a:bodyPr/>
        <a:lstStyle/>
        <a:p>
          <a:endParaRPr lang="en-US" dirty="0"/>
        </a:p>
      </dgm:t>
    </dgm:pt>
    <dgm:pt modelId="{B163D1E8-3A31-496A-9DF2-10C3363C9035}" type="sibTrans" cxnId="{F0751138-620E-4C01-81E8-62D9C70FD6F0}">
      <dgm:prSet/>
      <dgm:spPr/>
      <dgm:t>
        <a:bodyPr/>
        <a:lstStyle/>
        <a:p>
          <a:endParaRPr lang="en-US"/>
        </a:p>
      </dgm:t>
    </dgm:pt>
    <dgm:pt modelId="{E1B2D3BB-233C-49AA-A269-A249713F8733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জন্ম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-</a:t>
          </a:r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১৯৩৫</a:t>
          </a:r>
          <a:r>
            <a: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bn-IN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সালের </a:t>
          </a:r>
          <a:r>
            <a: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২৭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ডিসেম্বর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, 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কুড়িগ্রাম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b="1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শহরে</a:t>
          </a:r>
          <a:r>
            <a:rPr lang="en-US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32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5EFAF5F-7AD1-4509-88D6-71D6878068E9}" type="sibTrans" cxnId="{A2116F7D-6F53-4328-BBEC-3607F6F80907}">
      <dgm:prSet/>
      <dgm:spPr/>
      <dgm:t>
        <a:bodyPr/>
        <a:lstStyle/>
        <a:p>
          <a:endParaRPr lang="en-US"/>
        </a:p>
      </dgm:t>
    </dgm:pt>
    <dgm:pt modelId="{5460C0C7-CCD2-48DB-AE6A-DEBBA659C019}" type="parTrans" cxnId="{A2116F7D-6F53-4328-BBEC-3607F6F80907}">
      <dgm:prSet/>
      <dgm:spPr/>
      <dgm:t>
        <a:bodyPr/>
        <a:lstStyle/>
        <a:p>
          <a:endParaRPr lang="en-US" dirty="0"/>
        </a:p>
      </dgm:t>
    </dgm:pt>
    <dgm:pt modelId="{FE42DADC-5BC4-4A15-924A-D4AD45BC64FF}">
      <dgm:prSet phldrT="[Text]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0EEC1D54-6BEA-43A1-9A22-9A266C7B503B}" type="sibTrans" cxnId="{ADBEF01A-C879-4D6F-BCF0-87220FCFC5E0}">
      <dgm:prSet/>
      <dgm:spPr/>
      <dgm:t>
        <a:bodyPr/>
        <a:lstStyle/>
        <a:p>
          <a:endParaRPr lang="en-US"/>
        </a:p>
      </dgm:t>
    </dgm:pt>
    <dgm:pt modelId="{57F95E44-E8E6-40D0-A005-53A228697154}" type="parTrans" cxnId="{ADBEF01A-C879-4D6F-BCF0-87220FCFC5E0}">
      <dgm:prSet/>
      <dgm:spPr/>
      <dgm:t>
        <a:bodyPr/>
        <a:lstStyle/>
        <a:p>
          <a:endParaRPr lang="en-US"/>
        </a:p>
      </dgm:t>
    </dgm:pt>
    <dgm:pt modelId="{03E913DE-D9A7-402C-A417-7A5AF06D1801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২০১৬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সালের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২৭ই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সেপ্টেম্বর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পরলোকগমন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করেন</a:t>
          </a:r>
          <a:r>
            <a: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43582B49-36D5-4DE0-81D2-90923EA6D326}" type="parTrans" cxnId="{17D590F1-A842-4D4D-8011-9BD3272351DF}">
      <dgm:prSet/>
      <dgm:spPr/>
      <dgm:t>
        <a:bodyPr/>
        <a:lstStyle/>
        <a:p>
          <a:endParaRPr lang="en-US"/>
        </a:p>
      </dgm:t>
    </dgm:pt>
    <dgm:pt modelId="{FFF3A8EC-F08F-4213-9D42-56BA58821E21}" type="sibTrans" cxnId="{17D590F1-A842-4D4D-8011-9BD3272351DF}">
      <dgm:prSet/>
      <dgm:spPr/>
      <dgm:t>
        <a:bodyPr/>
        <a:lstStyle/>
        <a:p>
          <a:endParaRPr lang="en-US"/>
        </a:p>
      </dgm:t>
    </dgm:pt>
    <dgm:pt modelId="{4AD45528-6D5E-44BA-B1AB-E7C449246CFC}">
      <dgm:prSet custT="1"/>
      <dgm:spPr/>
      <dgm:t>
        <a:bodyPr/>
        <a:lstStyle/>
        <a:p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পিতার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নাম-ডা.সৈয়দ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সিদ্দিক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হুসাইন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, </a:t>
          </a:r>
        </a:p>
        <a:p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মাতার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নাম-সৈয়দ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হালিমা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খাভুন</a:t>
          </a:r>
          <a:r>
            <a: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।</a:t>
          </a:r>
        </a:p>
      </dgm:t>
    </dgm:pt>
    <dgm:pt modelId="{A3044CA3-C49A-4544-9FEA-127A750B041B}" type="parTrans" cxnId="{2A115827-1ED2-41EE-912F-1CE701D280AB}">
      <dgm:prSet/>
      <dgm:spPr/>
      <dgm:t>
        <a:bodyPr/>
        <a:lstStyle/>
        <a:p>
          <a:endParaRPr lang="en-US"/>
        </a:p>
      </dgm:t>
    </dgm:pt>
    <dgm:pt modelId="{F058EC44-4EE8-4FCF-8CA9-94D826818D15}" type="sibTrans" cxnId="{2A115827-1ED2-41EE-912F-1CE701D280AB}">
      <dgm:prSet/>
      <dgm:spPr/>
      <dgm:t>
        <a:bodyPr/>
        <a:lstStyle/>
        <a:p>
          <a:endParaRPr lang="en-US"/>
        </a:p>
      </dgm:t>
    </dgm:pt>
    <dgm:pt modelId="{EAEBCD72-C3CF-48D1-A8F9-1D1A6A19FFE1}" type="pres">
      <dgm:prSet presAssocID="{D9560C9D-94F3-4247-A89F-5B1CACAB9C6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AF29DA-DFDE-4833-BDD0-B7C31D733524}" type="pres">
      <dgm:prSet presAssocID="{FE42DADC-5BC4-4A15-924A-D4AD45BC64FF}" presName="centerShape" presStyleLbl="node0" presStyleIdx="0" presStyleCnt="1" custScaleX="106160" custScaleY="82888" custLinFactNeighborX="-11573" custLinFactNeighborY="-583"/>
      <dgm:spPr/>
      <dgm:t>
        <a:bodyPr/>
        <a:lstStyle/>
        <a:p>
          <a:endParaRPr lang="en-US"/>
        </a:p>
      </dgm:t>
    </dgm:pt>
    <dgm:pt modelId="{9EB03ECB-8AA1-4903-A216-D3E6CB64D550}" type="pres">
      <dgm:prSet presAssocID="{5460C0C7-CCD2-48DB-AE6A-DEBBA659C019}" presName="Name9" presStyleLbl="parChTrans1D2" presStyleIdx="0" presStyleCnt="6"/>
      <dgm:spPr/>
      <dgm:t>
        <a:bodyPr/>
        <a:lstStyle/>
        <a:p>
          <a:endParaRPr lang="en-US"/>
        </a:p>
      </dgm:t>
    </dgm:pt>
    <dgm:pt modelId="{2ED0CF5C-60F3-4773-B1C3-82F25BE484AE}" type="pres">
      <dgm:prSet presAssocID="{5460C0C7-CCD2-48DB-AE6A-DEBBA659C019}" presName="connTx" presStyleLbl="parChTrans1D2" presStyleIdx="0" presStyleCnt="6"/>
      <dgm:spPr/>
      <dgm:t>
        <a:bodyPr/>
        <a:lstStyle/>
        <a:p>
          <a:endParaRPr lang="en-US"/>
        </a:p>
      </dgm:t>
    </dgm:pt>
    <dgm:pt modelId="{10576B15-CF56-433F-9448-B4B5F763073A}" type="pres">
      <dgm:prSet presAssocID="{E1B2D3BB-233C-49AA-A269-A249713F8733}" presName="node" presStyleLbl="node1" presStyleIdx="0" presStyleCnt="6" custScaleX="127291" custScaleY="139749" custRadScaleRad="104992" custRadScaleInc="-126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9105A2-5D23-4AAB-851A-8FE59CCB76FB}" type="pres">
      <dgm:prSet presAssocID="{8C2A3B0E-8275-454A-8524-9ECBE9B026EE}" presName="Name9" presStyleLbl="parChTrans1D2" presStyleIdx="1" presStyleCnt="6"/>
      <dgm:spPr/>
      <dgm:t>
        <a:bodyPr/>
        <a:lstStyle/>
        <a:p>
          <a:endParaRPr lang="en-US"/>
        </a:p>
      </dgm:t>
    </dgm:pt>
    <dgm:pt modelId="{39DBB717-D2CB-447D-A289-DB0FF4117582}" type="pres">
      <dgm:prSet presAssocID="{8C2A3B0E-8275-454A-8524-9ECBE9B026EE}" presName="connTx" presStyleLbl="parChTrans1D2" presStyleIdx="1" presStyleCnt="6"/>
      <dgm:spPr/>
      <dgm:t>
        <a:bodyPr/>
        <a:lstStyle/>
        <a:p>
          <a:endParaRPr lang="en-US"/>
        </a:p>
      </dgm:t>
    </dgm:pt>
    <dgm:pt modelId="{7C6B92A3-DF40-4073-9FAC-375907D20D61}" type="pres">
      <dgm:prSet presAssocID="{C4785ED5-274B-44F6-A1D2-717F2FF7212E}" presName="node" presStyleLbl="node1" presStyleIdx="1" presStyleCnt="6" custScaleX="256109" custScaleY="248545" custRadScaleRad="164970" custRadScaleInc="122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E8CF5-3F33-45C1-AF98-1001AE2C02CD}" type="pres">
      <dgm:prSet presAssocID="{DCB78E0E-64D0-4926-AB7C-BC45CE1BEEC2}" presName="Name9" presStyleLbl="parChTrans1D2" presStyleIdx="2" presStyleCnt="6"/>
      <dgm:spPr/>
      <dgm:t>
        <a:bodyPr/>
        <a:lstStyle/>
        <a:p>
          <a:endParaRPr lang="en-US"/>
        </a:p>
      </dgm:t>
    </dgm:pt>
    <dgm:pt modelId="{DAA220EF-2B7C-4160-97CE-51D3C391A410}" type="pres">
      <dgm:prSet presAssocID="{DCB78E0E-64D0-4926-AB7C-BC45CE1BEEC2}" presName="connTx" presStyleLbl="parChTrans1D2" presStyleIdx="2" presStyleCnt="6"/>
      <dgm:spPr/>
      <dgm:t>
        <a:bodyPr/>
        <a:lstStyle/>
        <a:p>
          <a:endParaRPr lang="en-US"/>
        </a:p>
      </dgm:t>
    </dgm:pt>
    <dgm:pt modelId="{FEE9344F-72F0-4069-AE5A-658C9CC67132}" type="pres">
      <dgm:prSet presAssocID="{6A090BCB-EEAF-4E2D-BB5A-9CF5807B474B}" presName="node" presStyleLbl="node1" presStyleIdx="2" presStyleCnt="6" custScaleX="199970" custScaleY="189778" custRadScaleRad="147736" custRadScaleInc="4477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01115-860F-4C13-B2CB-81A5279634F6}" type="pres">
      <dgm:prSet presAssocID="{A3044CA3-C49A-4544-9FEA-127A750B041B}" presName="Name9" presStyleLbl="parChTrans1D2" presStyleIdx="3" presStyleCnt="6"/>
      <dgm:spPr/>
      <dgm:t>
        <a:bodyPr/>
        <a:lstStyle/>
        <a:p>
          <a:endParaRPr lang="en-US"/>
        </a:p>
      </dgm:t>
    </dgm:pt>
    <dgm:pt modelId="{333C7646-3483-42C1-959C-D29EFF82CDAC}" type="pres">
      <dgm:prSet presAssocID="{A3044CA3-C49A-4544-9FEA-127A750B041B}" presName="connTx" presStyleLbl="parChTrans1D2" presStyleIdx="3" presStyleCnt="6"/>
      <dgm:spPr/>
      <dgm:t>
        <a:bodyPr/>
        <a:lstStyle/>
        <a:p>
          <a:endParaRPr lang="en-US"/>
        </a:p>
      </dgm:t>
    </dgm:pt>
    <dgm:pt modelId="{76C09618-D421-462D-9B2D-6D35957DA566}" type="pres">
      <dgm:prSet presAssocID="{4AD45528-6D5E-44BA-B1AB-E7C449246CFC}" presName="node" presStyleLbl="node1" presStyleIdx="3" presStyleCnt="6" custScaleX="136110" custScaleY="156535" custRadScaleRad="85545" custRadScaleInc="-508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D5151C-3C7D-43AC-BF5B-94830B7AB11A}" type="pres">
      <dgm:prSet presAssocID="{43582B49-36D5-4DE0-81D2-90923EA6D326}" presName="Name9" presStyleLbl="parChTrans1D2" presStyleIdx="4" presStyleCnt="6"/>
      <dgm:spPr/>
      <dgm:t>
        <a:bodyPr/>
        <a:lstStyle/>
        <a:p>
          <a:endParaRPr lang="en-US"/>
        </a:p>
      </dgm:t>
    </dgm:pt>
    <dgm:pt modelId="{F0B6E98E-7373-443B-8E91-7C2F013B7044}" type="pres">
      <dgm:prSet presAssocID="{43582B49-36D5-4DE0-81D2-90923EA6D326}" presName="connTx" presStyleLbl="parChTrans1D2" presStyleIdx="4" presStyleCnt="6"/>
      <dgm:spPr/>
      <dgm:t>
        <a:bodyPr/>
        <a:lstStyle/>
        <a:p>
          <a:endParaRPr lang="en-US"/>
        </a:p>
      </dgm:t>
    </dgm:pt>
    <dgm:pt modelId="{5F10EFB8-930F-4F83-9CE8-CCE6D580BC57}" type="pres">
      <dgm:prSet presAssocID="{03E913DE-D9A7-402C-A417-7A5AF06D1801}" presName="node" presStyleLbl="node1" presStyleIdx="4" presStyleCnt="6" custScaleX="152827" custScaleY="149392" custRadScaleRad="95776" custRadScaleInc="-195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ADA94-C5E4-4B92-80E6-4594141A3C60}" type="pres">
      <dgm:prSet presAssocID="{FEFFFB71-EDEE-4B49-AE24-50275FDCC19A}" presName="Name9" presStyleLbl="parChTrans1D2" presStyleIdx="5" presStyleCnt="6"/>
      <dgm:spPr/>
      <dgm:t>
        <a:bodyPr/>
        <a:lstStyle/>
        <a:p>
          <a:endParaRPr lang="en-US"/>
        </a:p>
      </dgm:t>
    </dgm:pt>
    <dgm:pt modelId="{C7125B7C-B274-41F8-B2B2-39A3D2D8D098}" type="pres">
      <dgm:prSet presAssocID="{FEFFFB71-EDEE-4B49-AE24-50275FDCC19A}" presName="connTx" presStyleLbl="parChTrans1D2" presStyleIdx="5" presStyleCnt="6"/>
      <dgm:spPr/>
      <dgm:t>
        <a:bodyPr/>
        <a:lstStyle/>
        <a:p>
          <a:endParaRPr lang="en-US"/>
        </a:p>
      </dgm:t>
    </dgm:pt>
    <dgm:pt modelId="{290C0D1D-2B8D-4A25-A4E9-620BABA79712}" type="pres">
      <dgm:prSet presAssocID="{7CE2F536-95AE-4E29-8F90-75169BADD717}" presName="node" presStyleLbl="node1" presStyleIdx="5" presStyleCnt="6" custScaleX="118685" custScaleY="104428" custRadScaleRad="186830" custRadScaleInc="-192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635CE0-7DD8-4CD1-A7A8-8EA6D2DFCB38}" type="presOf" srcId="{A3044CA3-C49A-4544-9FEA-127A750B041B}" destId="{333C7646-3483-42C1-959C-D29EFF82CDAC}" srcOrd="1" destOrd="0" presId="urn:microsoft.com/office/officeart/2005/8/layout/radial1"/>
    <dgm:cxn modelId="{CDE8274F-5C2E-4FDC-9AB5-A6A9F1329456}" type="presOf" srcId="{7CE2F536-95AE-4E29-8F90-75169BADD717}" destId="{290C0D1D-2B8D-4A25-A4E9-620BABA79712}" srcOrd="0" destOrd="0" presId="urn:microsoft.com/office/officeart/2005/8/layout/radial1"/>
    <dgm:cxn modelId="{A2116F7D-6F53-4328-BBEC-3607F6F80907}" srcId="{FE42DADC-5BC4-4A15-924A-D4AD45BC64FF}" destId="{E1B2D3BB-233C-49AA-A269-A249713F8733}" srcOrd="0" destOrd="0" parTransId="{5460C0C7-CCD2-48DB-AE6A-DEBBA659C019}" sibTransId="{05EFAF5F-7AD1-4509-88D6-71D6878068E9}"/>
    <dgm:cxn modelId="{AB04DF97-3E47-4AB0-B2B3-7CE4199408D7}" type="presOf" srcId="{6A090BCB-EEAF-4E2D-BB5A-9CF5807B474B}" destId="{FEE9344F-72F0-4069-AE5A-658C9CC67132}" srcOrd="0" destOrd="0" presId="urn:microsoft.com/office/officeart/2005/8/layout/radial1"/>
    <dgm:cxn modelId="{FA502C38-9BA8-4F52-AC1D-1E4FA8123B83}" type="presOf" srcId="{8C2A3B0E-8275-454A-8524-9ECBE9B026EE}" destId="{3B9105A2-5D23-4AAB-851A-8FE59CCB76FB}" srcOrd="0" destOrd="0" presId="urn:microsoft.com/office/officeart/2005/8/layout/radial1"/>
    <dgm:cxn modelId="{ADBEF01A-C879-4D6F-BCF0-87220FCFC5E0}" srcId="{D9560C9D-94F3-4247-A89F-5B1CACAB9C68}" destId="{FE42DADC-5BC4-4A15-924A-D4AD45BC64FF}" srcOrd="0" destOrd="0" parTransId="{57F95E44-E8E6-40D0-A005-53A228697154}" sibTransId="{0EEC1D54-6BEA-43A1-9A22-9A266C7B503B}"/>
    <dgm:cxn modelId="{F0751138-620E-4C01-81E8-62D9C70FD6F0}" srcId="{FE42DADC-5BC4-4A15-924A-D4AD45BC64FF}" destId="{7CE2F536-95AE-4E29-8F90-75169BADD717}" srcOrd="5" destOrd="0" parTransId="{FEFFFB71-EDEE-4B49-AE24-50275FDCC19A}" sibTransId="{B163D1E8-3A31-496A-9DF2-10C3363C9035}"/>
    <dgm:cxn modelId="{97AC8899-2A28-4042-BCF9-0D096CD986E1}" type="presOf" srcId="{D9560C9D-94F3-4247-A89F-5B1CACAB9C68}" destId="{EAEBCD72-C3CF-48D1-A8F9-1D1A6A19FFE1}" srcOrd="0" destOrd="0" presId="urn:microsoft.com/office/officeart/2005/8/layout/radial1"/>
    <dgm:cxn modelId="{B023A80B-3BB5-4131-881B-B64E74245EB6}" type="presOf" srcId="{43582B49-36D5-4DE0-81D2-90923EA6D326}" destId="{E1D5151C-3C7D-43AC-BF5B-94830B7AB11A}" srcOrd="0" destOrd="0" presId="urn:microsoft.com/office/officeart/2005/8/layout/radial1"/>
    <dgm:cxn modelId="{970FAA58-D4B1-44D1-A757-AACF39C072B1}" type="presOf" srcId="{E1B2D3BB-233C-49AA-A269-A249713F8733}" destId="{10576B15-CF56-433F-9448-B4B5F763073A}" srcOrd="0" destOrd="0" presId="urn:microsoft.com/office/officeart/2005/8/layout/radial1"/>
    <dgm:cxn modelId="{79B8AC64-6F02-41DC-881C-422B73A760D8}" type="presOf" srcId="{FE42DADC-5BC4-4A15-924A-D4AD45BC64FF}" destId="{58AF29DA-DFDE-4833-BDD0-B7C31D733524}" srcOrd="0" destOrd="0" presId="urn:microsoft.com/office/officeart/2005/8/layout/radial1"/>
    <dgm:cxn modelId="{7CBAD1B5-B8D3-4DE8-B0BD-E0EF3F00CDEA}" srcId="{FE42DADC-5BC4-4A15-924A-D4AD45BC64FF}" destId="{6A090BCB-EEAF-4E2D-BB5A-9CF5807B474B}" srcOrd="2" destOrd="0" parTransId="{DCB78E0E-64D0-4926-AB7C-BC45CE1BEEC2}" sibTransId="{90535686-4A65-49BB-B92C-278B42598C79}"/>
    <dgm:cxn modelId="{FCA6DFA9-C775-4B2E-A311-54852234AECD}" type="presOf" srcId="{FEFFFB71-EDEE-4B49-AE24-50275FDCC19A}" destId="{C7125B7C-B274-41F8-B2B2-39A3D2D8D098}" srcOrd="1" destOrd="0" presId="urn:microsoft.com/office/officeart/2005/8/layout/radial1"/>
    <dgm:cxn modelId="{8C46BAF0-0DCB-49E4-A5F3-EE6F8CF72ACC}" type="presOf" srcId="{DCB78E0E-64D0-4926-AB7C-BC45CE1BEEC2}" destId="{B8AE8CF5-3F33-45C1-AF98-1001AE2C02CD}" srcOrd="0" destOrd="0" presId="urn:microsoft.com/office/officeart/2005/8/layout/radial1"/>
    <dgm:cxn modelId="{17D590F1-A842-4D4D-8011-9BD3272351DF}" srcId="{FE42DADC-5BC4-4A15-924A-D4AD45BC64FF}" destId="{03E913DE-D9A7-402C-A417-7A5AF06D1801}" srcOrd="4" destOrd="0" parTransId="{43582B49-36D5-4DE0-81D2-90923EA6D326}" sibTransId="{FFF3A8EC-F08F-4213-9D42-56BA58821E21}"/>
    <dgm:cxn modelId="{9B9B57FC-66D1-437D-B9FA-21EED852E0AA}" type="presOf" srcId="{8C2A3B0E-8275-454A-8524-9ECBE9B026EE}" destId="{39DBB717-D2CB-447D-A289-DB0FF4117582}" srcOrd="1" destOrd="0" presId="urn:microsoft.com/office/officeart/2005/8/layout/radial1"/>
    <dgm:cxn modelId="{C60F01AC-D243-4AD3-8F7F-2F2AD5E3AA6A}" type="presOf" srcId="{FEFFFB71-EDEE-4B49-AE24-50275FDCC19A}" destId="{6D8ADA94-C5E4-4B92-80E6-4594141A3C60}" srcOrd="0" destOrd="0" presId="urn:microsoft.com/office/officeart/2005/8/layout/radial1"/>
    <dgm:cxn modelId="{CEC7D95F-B771-492C-A3F3-46A4EBB86A53}" srcId="{FE42DADC-5BC4-4A15-924A-D4AD45BC64FF}" destId="{C4785ED5-274B-44F6-A1D2-717F2FF7212E}" srcOrd="1" destOrd="0" parTransId="{8C2A3B0E-8275-454A-8524-9ECBE9B026EE}" sibTransId="{9C76ECF8-478F-4D1B-A482-9C9B076F448C}"/>
    <dgm:cxn modelId="{2322F73C-9C5B-47D6-B750-3B9FD5A16A52}" type="presOf" srcId="{43582B49-36D5-4DE0-81D2-90923EA6D326}" destId="{F0B6E98E-7373-443B-8E91-7C2F013B7044}" srcOrd="1" destOrd="0" presId="urn:microsoft.com/office/officeart/2005/8/layout/radial1"/>
    <dgm:cxn modelId="{5D1EBCAC-4890-40BB-8EA1-6097DD3E398F}" type="presOf" srcId="{4AD45528-6D5E-44BA-B1AB-E7C449246CFC}" destId="{76C09618-D421-462D-9B2D-6D35957DA566}" srcOrd="0" destOrd="0" presId="urn:microsoft.com/office/officeart/2005/8/layout/radial1"/>
    <dgm:cxn modelId="{B28DCF43-439A-4E9B-8CDE-0B357D0FB903}" type="presOf" srcId="{DCB78E0E-64D0-4926-AB7C-BC45CE1BEEC2}" destId="{DAA220EF-2B7C-4160-97CE-51D3C391A410}" srcOrd="1" destOrd="0" presId="urn:microsoft.com/office/officeart/2005/8/layout/radial1"/>
    <dgm:cxn modelId="{23355377-15F5-4932-AD10-43F54A7AE1A4}" type="presOf" srcId="{03E913DE-D9A7-402C-A417-7A5AF06D1801}" destId="{5F10EFB8-930F-4F83-9CE8-CCE6D580BC57}" srcOrd="0" destOrd="0" presId="urn:microsoft.com/office/officeart/2005/8/layout/radial1"/>
    <dgm:cxn modelId="{BD07D35E-CE35-491A-A5BC-343834D9F8FE}" type="presOf" srcId="{A3044CA3-C49A-4544-9FEA-127A750B041B}" destId="{8A801115-860F-4C13-B2CB-81A5279634F6}" srcOrd="0" destOrd="0" presId="urn:microsoft.com/office/officeart/2005/8/layout/radial1"/>
    <dgm:cxn modelId="{6AEA08B0-116C-4840-A32A-A1CB044FF9C6}" type="presOf" srcId="{C4785ED5-274B-44F6-A1D2-717F2FF7212E}" destId="{7C6B92A3-DF40-4073-9FAC-375907D20D61}" srcOrd="0" destOrd="0" presId="urn:microsoft.com/office/officeart/2005/8/layout/radial1"/>
    <dgm:cxn modelId="{596F5BEB-7700-4A8D-8A4E-734F8288FAE5}" type="presOf" srcId="{5460C0C7-CCD2-48DB-AE6A-DEBBA659C019}" destId="{9EB03ECB-8AA1-4903-A216-D3E6CB64D550}" srcOrd="0" destOrd="0" presId="urn:microsoft.com/office/officeart/2005/8/layout/radial1"/>
    <dgm:cxn modelId="{2A115827-1ED2-41EE-912F-1CE701D280AB}" srcId="{FE42DADC-5BC4-4A15-924A-D4AD45BC64FF}" destId="{4AD45528-6D5E-44BA-B1AB-E7C449246CFC}" srcOrd="3" destOrd="0" parTransId="{A3044CA3-C49A-4544-9FEA-127A750B041B}" sibTransId="{F058EC44-4EE8-4FCF-8CA9-94D826818D15}"/>
    <dgm:cxn modelId="{06BB40F1-1145-4170-9F3E-81C375CDF149}" type="presOf" srcId="{5460C0C7-CCD2-48DB-AE6A-DEBBA659C019}" destId="{2ED0CF5C-60F3-4773-B1C3-82F25BE484AE}" srcOrd="1" destOrd="0" presId="urn:microsoft.com/office/officeart/2005/8/layout/radial1"/>
    <dgm:cxn modelId="{D05225E3-C5C3-4AFD-B2A9-23641EEB1617}" type="presParOf" srcId="{EAEBCD72-C3CF-48D1-A8F9-1D1A6A19FFE1}" destId="{58AF29DA-DFDE-4833-BDD0-B7C31D733524}" srcOrd="0" destOrd="0" presId="urn:microsoft.com/office/officeart/2005/8/layout/radial1"/>
    <dgm:cxn modelId="{9E0FB140-7DAF-4711-97D3-78B1C8DD2F06}" type="presParOf" srcId="{EAEBCD72-C3CF-48D1-A8F9-1D1A6A19FFE1}" destId="{9EB03ECB-8AA1-4903-A216-D3E6CB64D550}" srcOrd="1" destOrd="0" presId="urn:microsoft.com/office/officeart/2005/8/layout/radial1"/>
    <dgm:cxn modelId="{2ACE2F67-9AA8-4B1B-AD4F-C0D65F18B24C}" type="presParOf" srcId="{9EB03ECB-8AA1-4903-A216-D3E6CB64D550}" destId="{2ED0CF5C-60F3-4773-B1C3-82F25BE484AE}" srcOrd="0" destOrd="0" presId="urn:microsoft.com/office/officeart/2005/8/layout/radial1"/>
    <dgm:cxn modelId="{336B3FA7-47B0-4070-B458-B056F360F04F}" type="presParOf" srcId="{EAEBCD72-C3CF-48D1-A8F9-1D1A6A19FFE1}" destId="{10576B15-CF56-433F-9448-B4B5F763073A}" srcOrd="2" destOrd="0" presId="urn:microsoft.com/office/officeart/2005/8/layout/radial1"/>
    <dgm:cxn modelId="{15B208D5-6D2D-4B90-BB0B-C583933457F5}" type="presParOf" srcId="{EAEBCD72-C3CF-48D1-A8F9-1D1A6A19FFE1}" destId="{3B9105A2-5D23-4AAB-851A-8FE59CCB76FB}" srcOrd="3" destOrd="0" presId="urn:microsoft.com/office/officeart/2005/8/layout/radial1"/>
    <dgm:cxn modelId="{550C65BA-03FC-4F3B-ADA6-A71F874E29C3}" type="presParOf" srcId="{3B9105A2-5D23-4AAB-851A-8FE59CCB76FB}" destId="{39DBB717-D2CB-447D-A289-DB0FF4117582}" srcOrd="0" destOrd="0" presId="urn:microsoft.com/office/officeart/2005/8/layout/radial1"/>
    <dgm:cxn modelId="{5B1F0A1A-664E-45B1-92BD-F94B5FFE8173}" type="presParOf" srcId="{EAEBCD72-C3CF-48D1-A8F9-1D1A6A19FFE1}" destId="{7C6B92A3-DF40-4073-9FAC-375907D20D61}" srcOrd="4" destOrd="0" presId="urn:microsoft.com/office/officeart/2005/8/layout/radial1"/>
    <dgm:cxn modelId="{A2D942C1-44FD-40F1-91AD-FDF0C71EEE2F}" type="presParOf" srcId="{EAEBCD72-C3CF-48D1-A8F9-1D1A6A19FFE1}" destId="{B8AE8CF5-3F33-45C1-AF98-1001AE2C02CD}" srcOrd="5" destOrd="0" presId="urn:microsoft.com/office/officeart/2005/8/layout/radial1"/>
    <dgm:cxn modelId="{AB8A7A68-0F2D-4F16-8EA9-23B705788D30}" type="presParOf" srcId="{B8AE8CF5-3F33-45C1-AF98-1001AE2C02CD}" destId="{DAA220EF-2B7C-4160-97CE-51D3C391A410}" srcOrd="0" destOrd="0" presId="urn:microsoft.com/office/officeart/2005/8/layout/radial1"/>
    <dgm:cxn modelId="{8C3D4294-86E0-4F98-AE59-DA84E7E6EF0C}" type="presParOf" srcId="{EAEBCD72-C3CF-48D1-A8F9-1D1A6A19FFE1}" destId="{FEE9344F-72F0-4069-AE5A-658C9CC67132}" srcOrd="6" destOrd="0" presId="urn:microsoft.com/office/officeart/2005/8/layout/radial1"/>
    <dgm:cxn modelId="{59FEDA49-CB06-4A0D-A9F1-0D9D98487B17}" type="presParOf" srcId="{EAEBCD72-C3CF-48D1-A8F9-1D1A6A19FFE1}" destId="{8A801115-860F-4C13-B2CB-81A5279634F6}" srcOrd="7" destOrd="0" presId="urn:microsoft.com/office/officeart/2005/8/layout/radial1"/>
    <dgm:cxn modelId="{8599640F-80D6-4E0D-BCD3-D040D55C7250}" type="presParOf" srcId="{8A801115-860F-4C13-B2CB-81A5279634F6}" destId="{333C7646-3483-42C1-959C-D29EFF82CDAC}" srcOrd="0" destOrd="0" presId="urn:microsoft.com/office/officeart/2005/8/layout/radial1"/>
    <dgm:cxn modelId="{423B055F-737B-4310-9348-E64FD3EF6E9A}" type="presParOf" srcId="{EAEBCD72-C3CF-48D1-A8F9-1D1A6A19FFE1}" destId="{76C09618-D421-462D-9B2D-6D35957DA566}" srcOrd="8" destOrd="0" presId="urn:microsoft.com/office/officeart/2005/8/layout/radial1"/>
    <dgm:cxn modelId="{1251F2BE-7EDE-423B-8FCB-5C6480B40DFF}" type="presParOf" srcId="{EAEBCD72-C3CF-48D1-A8F9-1D1A6A19FFE1}" destId="{E1D5151C-3C7D-43AC-BF5B-94830B7AB11A}" srcOrd="9" destOrd="0" presId="urn:microsoft.com/office/officeart/2005/8/layout/radial1"/>
    <dgm:cxn modelId="{6975DE80-643F-4828-99F8-100DAC2F351D}" type="presParOf" srcId="{E1D5151C-3C7D-43AC-BF5B-94830B7AB11A}" destId="{F0B6E98E-7373-443B-8E91-7C2F013B7044}" srcOrd="0" destOrd="0" presId="urn:microsoft.com/office/officeart/2005/8/layout/radial1"/>
    <dgm:cxn modelId="{2FB6AF17-8537-4EF4-9B4C-C5D89398F13C}" type="presParOf" srcId="{EAEBCD72-C3CF-48D1-A8F9-1D1A6A19FFE1}" destId="{5F10EFB8-930F-4F83-9CE8-CCE6D580BC57}" srcOrd="10" destOrd="0" presId="urn:microsoft.com/office/officeart/2005/8/layout/radial1"/>
    <dgm:cxn modelId="{BC009736-ED58-4D59-B470-8B23909E7774}" type="presParOf" srcId="{EAEBCD72-C3CF-48D1-A8F9-1D1A6A19FFE1}" destId="{6D8ADA94-C5E4-4B92-80E6-4594141A3C60}" srcOrd="11" destOrd="0" presId="urn:microsoft.com/office/officeart/2005/8/layout/radial1"/>
    <dgm:cxn modelId="{2BDA0463-7DEE-43DE-9887-098D6708FAA0}" type="presParOf" srcId="{6D8ADA94-C5E4-4B92-80E6-4594141A3C60}" destId="{C7125B7C-B274-41F8-B2B2-39A3D2D8D098}" srcOrd="0" destOrd="0" presId="urn:microsoft.com/office/officeart/2005/8/layout/radial1"/>
    <dgm:cxn modelId="{7903E324-6840-4105-9CE0-071996878D62}" type="presParOf" srcId="{EAEBCD72-C3CF-48D1-A8F9-1D1A6A19FFE1}" destId="{290C0D1D-2B8D-4A25-A4E9-620BABA79712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E5FC9-DC7E-43C4-B036-B69A25753AEE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816F6-1F44-48D8-8C5C-35F96A043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6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C748-7DA3-450F-BB13-CFFA2232463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10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3130D-D464-408E-A665-F72C255166D9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61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2E595-2F3C-4AA4-A4A8-4F8A4CEDFD1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70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2C748-7DA3-450F-BB13-CFFA223246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07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কবিতাটি আমি</a:t>
            </a:r>
            <a:r>
              <a:rPr lang="bn-BD" baseline="0" dirty="0"/>
              <a:t> নিজে আবৃত্তি করে শিক্ষার্থীদের শুনাবো। ভিডিও ক্লিপটি রেখেছি শিক্ষার্থীরা যেন বাসায় নিয়ে আরও বেশি করে চর্চা করতে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16F6-1F44-48D8-8C5C-35F96A0433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42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কবিতাটি আমি</a:t>
            </a:r>
            <a:r>
              <a:rPr lang="bn-BD" baseline="0" dirty="0"/>
              <a:t> নিজে আবৃত্তি করে শিক্ষার্থীদের শুনাবো। ভিডিও ক্লিপটি রেখেছি শিক্ষার্থীরা যেন বাসায় নিয়ে আরও বেশি করে চর্চা করতে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16F6-1F44-48D8-8C5C-35F96A0433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79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কবিতাটি আমি</a:t>
            </a:r>
            <a:r>
              <a:rPr lang="bn-BD" baseline="0" dirty="0"/>
              <a:t> নিজে আবৃত্তি করে শিক্ষার্থীদের শুনাবো। ভিডিও ক্লিপটি রেখেছি শিক্ষার্থীরা যেন বাসায় নিয়ে আরও বেশি করে চর্চা করতে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16F6-1F44-48D8-8C5C-35F96A0433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73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16F6-1F44-48D8-8C5C-35F96A0433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23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16F6-1F44-48D8-8C5C-35F96A0433F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73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16F6-1F44-48D8-8C5C-35F96A0433F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3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16F6-1F44-48D8-8C5C-35F96A0433F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52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BAD9-4744-45DF-837B-18200BF0028B}" type="datetime9">
              <a:rPr lang="en-US" smtClean="0"/>
              <a:pPr/>
              <a:t>10/28/2020 9:51:56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9417-CB25-475C-896E-80F8E51EF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6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92D2-8B84-4671-8275-4FC35BD954C0}" type="datetime9">
              <a:rPr lang="en-US" smtClean="0"/>
              <a:pPr/>
              <a:t>10/28/2020 9:51:56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9417-CB25-475C-896E-80F8E51EF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71638"/>
      </p:ext>
    </p:extLst>
  </p:cSld>
  <p:clrMapOvr>
    <a:masterClrMapping/>
  </p:clrMapOvr>
  <p:hf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92D2-8B84-4671-8275-4FC35BD954C0}" type="datetime9">
              <a:rPr lang="en-US" smtClean="0"/>
              <a:pPr/>
              <a:t>10/28/2020 9:51:56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9417-CB25-475C-896E-80F8E51EFD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8212596"/>
      </p:ext>
    </p:extLst>
  </p:cSld>
  <p:clrMapOvr>
    <a:masterClrMapping/>
  </p:clrMapOvr>
  <p:hf sldNum="0"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92D2-8B84-4671-8275-4FC35BD954C0}" type="datetime9">
              <a:rPr lang="en-US" smtClean="0"/>
              <a:pPr/>
              <a:t>10/28/2020 9:51:56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9417-CB25-475C-896E-80F8E51EF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71302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92D2-8B84-4671-8275-4FC35BD954C0}" type="datetime9">
              <a:rPr lang="en-US" smtClean="0"/>
              <a:pPr/>
              <a:t>10/28/2020 9:51:56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9417-CB25-475C-896E-80F8E51EFD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8566554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92D2-8B84-4671-8275-4FC35BD954C0}" type="datetime9">
              <a:rPr lang="en-US" smtClean="0"/>
              <a:pPr/>
              <a:t>10/28/2020 9:51:56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9417-CB25-475C-896E-80F8E51EF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72078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2521F-A31F-4B1F-AA9D-3F4B39F5284B}" type="datetime9">
              <a:rPr lang="en-US" smtClean="0"/>
              <a:pPr/>
              <a:t>10/28/2020 9:51:56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9417-CB25-475C-896E-80F8E51EF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7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15CC4-A769-42BC-95E3-D054FF6A892C}" type="datetime9">
              <a:rPr lang="en-US" smtClean="0"/>
              <a:pPr/>
              <a:t>10/28/2020 9:51:56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9417-CB25-475C-896E-80F8E51EF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858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5657-A8B5-4926-B716-06B0D89995C1}" type="datetime9">
              <a:rPr lang="en-US" smtClean="0"/>
              <a:pPr/>
              <a:t>10/28/2020 9:51:56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9417-CB25-475C-896E-80F8E51EFD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5828981-1994-46D8-8E0B-DA3B5CBBF38B}"/>
              </a:ext>
            </a:extLst>
          </p:cNvPr>
          <p:cNvSpPr/>
          <p:nvPr userDrawn="1"/>
        </p:nvSpPr>
        <p:spPr>
          <a:xfrm>
            <a:off x="-76200" y="0"/>
            <a:ext cx="12192000" cy="6858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8" name="Picture 7" descr="11391440_2100227449995846_4503433183120614876_n.jpg">
            <a:extLst>
              <a:ext uri="{FF2B5EF4-FFF2-40B4-BE49-F238E27FC236}">
                <a16:creationId xmlns:a16="http://schemas.microsoft.com/office/drawing/2014/main" xmlns="" id="{2EA45B97-46C0-4DA4-A63E-775F0FBC5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6172200"/>
            <a:ext cx="12268200" cy="685800"/>
          </a:xfrm>
          <a:prstGeom prst="rect">
            <a:avLst/>
          </a:prstGeom>
        </p:spPr>
      </p:pic>
      <p:pic>
        <p:nvPicPr>
          <p:cNvPr id="9" name="Picture 8" descr="11391440_2100227449995846_4503433183120614876_n.jpg">
            <a:extLst>
              <a:ext uri="{FF2B5EF4-FFF2-40B4-BE49-F238E27FC236}">
                <a16:creationId xmlns:a16="http://schemas.microsoft.com/office/drawing/2014/main" xmlns="" id="{4BF73E80-AF98-4818-A0F6-18720A5E6A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6200" y="0"/>
            <a:ext cx="12268200" cy="685800"/>
          </a:xfrm>
          <a:prstGeom prst="rect">
            <a:avLst/>
          </a:prstGeom>
        </p:spPr>
      </p:pic>
      <p:pic>
        <p:nvPicPr>
          <p:cNvPr id="10" name="Picture 9" descr="11391440_2100227449995846_4503433183120614876_n.jpg">
            <a:extLst>
              <a:ext uri="{FF2B5EF4-FFF2-40B4-BE49-F238E27FC236}">
                <a16:creationId xmlns:a16="http://schemas.microsoft.com/office/drawing/2014/main" xmlns="" id="{B4A23D3A-5F92-4E31-ADC0-1AE03D9D38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3333"/>
          <a:stretch>
            <a:fillRect/>
          </a:stretch>
        </p:blipFill>
        <p:spPr>
          <a:xfrm rot="16200000">
            <a:off x="9220200" y="3200400"/>
            <a:ext cx="5486400" cy="457200"/>
          </a:xfrm>
          <a:prstGeom prst="rect">
            <a:avLst/>
          </a:prstGeom>
        </p:spPr>
      </p:pic>
      <p:pic>
        <p:nvPicPr>
          <p:cNvPr id="11" name="Picture 10" descr="11391440_2100227449995846_4503433183120614876_n.jpg">
            <a:extLst>
              <a:ext uri="{FF2B5EF4-FFF2-40B4-BE49-F238E27FC236}">
                <a16:creationId xmlns:a16="http://schemas.microsoft.com/office/drawing/2014/main" xmlns="" id="{4C6B9C32-3A84-421F-B57B-ED78A20F7D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33333"/>
          <a:stretch>
            <a:fillRect/>
          </a:stretch>
        </p:blipFill>
        <p:spPr>
          <a:xfrm rot="16200000">
            <a:off x="-2590799" y="3200400"/>
            <a:ext cx="5486400" cy="457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6D8A1A8-8D2F-4881-81B8-965A1546DF97}"/>
              </a:ext>
            </a:extLst>
          </p:cNvPr>
          <p:cNvSpPr txBox="1"/>
          <p:nvPr userDrawn="1"/>
        </p:nvSpPr>
        <p:spPr>
          <a:xfrm>
            <a:off x="2819400" y="6400801"/>
            <a:ext cx="77724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সেলিনা</a:t>
            </a:r>
            <a:r>
              <a:rPr lang="en-US" sz="1350" dirty="0"/>
              <a:t> </a:t>
            </a:r>
            <a:r>
              <a:rPr lang="en-US" sz="1350" dirty="0" err="1"/>
              <a:t>আক্তার</a:t>
            </a:r>
            <a:r>
              <a:rPr lang="en-US" sz="1350" baseline="0" dirty="0"/>
              <a:t> – </a:t>
            </a:r>
            <a:r>
              <a:rPr lang="en-US" sz="1350" baseline="0" dirty="0" err="1"/>
              <a:t>ডব্লিউ</a:t>
            </a:r>
            <a:r>
              <a:rPr lang="en-US" sz="1350" baseline="0" dirty="0"/>
              <a:t> </a:t>
            </a:r>
            <a:r>
              <a:rPr lang="en-US" sz="1350" baseline="0" dirty="0" err="1"/>
              <a:t>বি</a:t>
            </a:r>
            <a:r>
              <a:rPr lang="en-US" sz="1350" baseline="0" dirty="0"/>
              <a:t> </a:t>
            </a:r>
            <a:r>
              <a:rPr lang="en-US" sz="1350" baseline="0" dirty="0" err="1"/>
              <a:t>ইউনিয়ন</a:t>
            </a:r>
            <a:r>
              <a:rPr lang="en-US" sz="1350" baseline="0" dirty="0"/>
              <a:t> </a:t>
            </a:r>
            <a:r>
              <a:rPr lang="en-US" sz="1350" baseline="0" dirty="0" err="1"/>
              <a:t>মডেল</a:t>
            </a:r>
            <a:r>
              <a:rPr lang="en-US" sz="1350" baseline="0" dirty="0"/>
              <a:t> </a:t>
            </a:r>
            <a:r>
              <a:rPr lang="en-US" sz="1350" baseline="0" dirty="0" err="1"/>
              <a:t>ইনস্টিটিউশন</a:t>
            </a:r>
            <a:r>
              <a:rPr lang="en-US" sz="1350" baseline="0" dirty="0"/>
              <a:t>- </a:t>
            </a:r>
            <a:r>
              <a:rPr lang="en-US" sz="1350" baseline="0" dirty="0" err="1"/>
              <a:t>উজিরপুর</a:t>
            </a:r>
            <a:r>
              <a:rPr lang="en-US" sz="1350" baseline="0" dirty="0"/>
              <a:t>, </a:t>
            </a:r>
            <a:r>
              <a:rPr lang="en-US" sz="1350" baseline="0" dirty="0" err="1"/>
              <a:t>বরিশাল</a:t>
            </a:r>
            <a:r>
              <a:rPr lang="en-US" sz="1350" baseline="0" dirty="0"/>
              <a:t> 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75793249"/>
      </p:ext>
    </p:extLst>
  </p:cSld>
  <p:clrMapOvr>
    <a:masterClrMapping/>
  </p:clrMapOvr>
  <p:hf sldNum="0"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A19EF-1A78-476E-9245-D253AC8C12A2}" type="datetime9">
              <a:rPr lang="en-US" smtClean="0"/>
              <a:pPr/>
              <a:t>10/28/2020 9:51:56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9417-CB25-475C-896E-80F8E51EF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1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BEAA-3401-410C-8022-FA45591971AA}" type="datetime9">
              <a:rPr lang="en-US" smtClean="0"/>
              <a:pPr/>
              <a:t>10/28/2020 9:51:56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9417-CB25-475C-896E-80F8E51EF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634F4-E60F-4EAE-8DD9-8F2E468DF794}" type="datetime9">
              <a:rPr lang="en-US" smtClean="0"/>
              <a:pPr/>
              <a:t>10/28/2020 9:51:56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9417-CB25-475C-896E-80F8E51EF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7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1BE8-134E-4A2D-BD4C-40B9803B6371}" type="datetime9">
              <a:rPr lang="en-US" smtClean="0"/>
              <a:pPr/>
              <a:t>10/28/2020 9:51:56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9417-CB25-475C-896E-80F8E51EF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5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5" name="Picture 4" descr="11391440_2100227449995846_4503433183120614876_n.jpg">
            <a:extLst>
              <a:ext uri="{FF2B5EF4-FFF2-40B4-BE49-F238E27FC236}">
                <a16:creationId xmlns:a16="http://schemas.microsoft.com/office/drawing/2014/main" xmlns="" id="{A86FA843-5A26-4733-ACC6-8761C00FD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2952751" y="2952752"/>
            <a:ext cx="6400800" cy="495300"/>
          </a:xfrm>
          <a:prstGeom prst="rect">
            <a:avLst/>
          </a:prstGeom>
        </p:spPr>
      </p:pic>
      <p:pic>
        <p:nvPicPr>
          <p:cNvPr id="6" name="Picture 5" descr="11391440_2100227449995846_4503433183120614876_n.jpg">
            <a:extLst>
              <a:ext uri="{FF2B5EF4-FFF2-40B4-BE49-F238E27FC236}">
                <a16:creationId xmlns:a16="http://schemas.microsoft.com/office/drawing/2014/main" xmlns="" id="{71022324-9EEE-4584-B9EA-EE6DDF1D20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8515351" y="3181352"/>
            <a:ext cx="6858000" cy="495300"/>
          </a:xfrm>
          <a:prstGeom prst="rect">
            <a:avLst/>
          </a:prstGeom>
        </p:spPr>
      </p:pic>
      <p:pic>
        <p:nvPicPr>
          <p:cNvPr id="7" name="Picture 6" descr="11391440_2100227449995846_4503433183120614876_n.jpg">
            <a:extLst>
              <a:ext uri="{FF2B5EF4-FFF2-40B4-BE49-F238E27FC236}">
                <a16:creationId xmlns:a16="http://schemas.microsoft.com/office/drawing/2014/main" xmlns="" id="{1C88B3CE-1114-4B07-97EB-2F8BA04167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62700"/>
            <a:ext cx="11734800" cy="495300"/>
          </a:xfrm>
          <a:prstGeom prst="rect">
            <a:avLst/>
          </a:prstGeom>
        </p:spPr>
      </p:pic>
      <p:pic>
        <p:nvPicPr>
          <p:cNvPr id="8" name="Picture 7" descr="11391440_2100227449995846_4503433183120614876_n.jpg">
            <a:extLst>
              <a:ext uri="{FF2B5EF4-FFF2-40B4-BE49-F238E27FC236}">
                <a16:creationId xmlns:a16="http://schemas.microsoft.com/office/drawing/2014/main" xmlns="" id="{25155EF2-3DC1-4040-8815-BAB737D321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0"/>
            <a:ext cx="11277600" cy="495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F208E07-9A2B-478E-A790-DCFBD7602CD2}"/>
              </a:ext>
            </a:extLst>
          </p:cNvPr>
          <p:cNvSpPr txBox="1"/>
          <p:nvPr userDrawn="1"/>
        </p:nvSpPr>
        <p:spPr>
          <a:xfrm>
            <a:off x="2209800" y="6400801"/>
            <a:ext cx="7467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সেলিনা</a:t>
            </a:r>
            <a:r>
              <a:rPr lang="en-US" sz="1350" dirty="0"/>
              <a:t> </a:t>
            </a:r>
            <a:r>
              <a:rPr lang="en-US" sz="1350" dirty="0" err="1"/>
              <a:t>আক্তার</a:t>
            </a:r>
            <a:r>
              <a:rPr lang="en-US" sz="1350" baseline="0" dirty="0"/>
              <a:t> – </a:t>
            </a:r>
            <a:r>
              <a:rPr lang="en-US" sz="1350" baseline="0" dirty="0" err="1"/>
              <a:t>ডব্লিউ</a:t>
            </a:r>
            <a:r>
              <a:rPr lang="en-US" sz="1350" baseline="0" dirty="0"/>
              <a:t> </a:t>
            </a:r>
            <a:r>
              <a:rPr lang="en-US" sz="1350" baseline="0" dirty="0" err="1"/>
              <a:t>বি</a:t>
            </a:r>
            <a:r>
              <a:rPr lang="en-US" sz="1350" baseline="0" dirty="0"/>
              <a:t> </a:t>
            </a:r>
            <a:r>
              <a:rPr lang="en-US" sz="1350" baseline="0" dirty="0" err="1"/>
              <a:t>ইউনিয়ন</a:t>
            </a:r>
            <a:r>
              <a:rPr lang="en-US" sz="1350" baseline="0" dirty="0"/>
              <a:t> </a:t>
            </a:r>
            <a:r>
              <a:rPr lang="en-US" sz="1350" baseline="0" dirty="0" err="1"/>
              <a:t>মডেল</a:t>
            </a:r>
            <a:r>
              <a:rPr lang="en-US" sz="1350" baseline="0" dirty="0"/>
              <a:t> </a:t>
            </a:r>
            <a:r>
              <a:rPr lang="en-US" sz="1350" baseline="0" dirty="0" err="1"/>
              <a:t>ইনস্টিটিউশন</a:t>
            </a:r>
            <a:r>
              <a:rPr lang="en-US" sz="1350" baseline="0" dirty="0"/>
              <a:t> – </a:t>
            </a:r>
            <a:r>
              <a:rPr lang="en-US" sz="1350" baseline="0" dirty="0" err="1"/>
              <a:t>উজিরপুর</a:t>
            </a:r>
            <a:r>
              <a:rPr lang="en-US" sz="1350" baseline="0" dirty="0"/>
              <a:t>, </a:t>
            </a:r>
            <a:r>
              <a:rPr lang="en-US" sz="1350" baseline="0" dirty="0" err="1"/>
              <a:t>বরিশাল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68064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03319-DACC-4254-A940-DE1360AAB7E2}" type="datetime9">
              <a:rPr lang="en-US" smtClean="0"/>
              <a:pPr/>
              <a:t>10/28/2020 9:51:56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9417-CB25-475C-896E-80F8E51EF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1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7DF00-399B-4831-9804-74410F26D8FF}" type="datetime9">
              <a:rPr lang="en-US" smtClean="0"/>
              <a:pPr/>
              <a:t>10/28/2020 9:51:56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9417-CB25-475C-896E-80F8E51EF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188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992D2-8B84-4671-8275-4FC35BD954C0}" type="datetime9">
              <a:rPr lang="en-US" smtClean="0"/>
              <a:pPr/>
              <a:t>10/28/2020 9:51:56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C49417-CB25-475C-896E-80F8E51EFD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6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gif"/><Relationship Id="rId4" Type="http://schemas.openxmlformats.org/officeDocument/2006/relationships/image" Target="../media/image5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1" y="0"/>
            <a:ext cx="8629062" cy="69101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81000" y="76200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3429000"/>
            <a:ext cx="817948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785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12199673" cy="5099538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>
          <a:xfrm>
            <a:off x="0" y="0"/>
            <a:ext cx="12192000" cy="1752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জন্মেছি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b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আলপথ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চলি</a:t>
            </a:r>
            <a:r>
              <a: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r0115_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01" y="1532199"/>
            <a:ext cx="6400800" cy="38070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12191998" cy="1532199"/>
          </a:xfrm>
          <a:ln w="57150"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চলি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পলিমাটি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কোমলে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তেরোশত নদী শুধায় আমাকে, ‘কোথা থেকে তুমি এলে?’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10" descr="Photo077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37871" y="1532199"/>
            <a:ext cx="5754126" cy="3148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" y="3796235"/>
            <a:ext cx="12205648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5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7484"/>
            <a:ext cx="6296527" cy="5530516"/>
          </a:xfrm>
          <a:prstGeom prst="rect">
            <a:avLst/>
          </a:prstGeom>
        </p:spPr>
      </p:pic>
      <p:sp>
        <p:nvSpPr>
          <p:cNvPr id="5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295400"/>
          </a:xfr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চর্যাপদের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অক্ষরগুলো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সওদাগরের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ডিঙার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468" y="1327484"/>
            <a:ext cx="593187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6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>
          <a:xfrm>
            <a:off x="18534" y="36039"/>
            <a:ext cx="12097266" cy="127177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IN" sz="2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27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কৈবর্তের বিদ্রোহী গ্রাম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পালযুগ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চিত্রকলা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sz="4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134" y="1309876"/>
            <a:ext cx="3486666" cy="5586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787" y="1343857"/>
            <a:ext cx="3958752" cy="2759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2" y="1309876"/>
            <a:ext cx="4572000" cy="2759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69" y="4157561"/>
            <a:ext cx="3974270" cy="2791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9" y="4106075"/>
            <a:ext cx="4440505" cy="279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5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893619"/>
            <a:ext cx="9118023" cy="5107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893619"/>
            <a:ext cx="9143999" cy="5107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496"/>
            <a:ext cx="12192000" cy="5505227"/>
          </a:xfrm>
          <a:prstGeom prst="rect">
            <a:avLst/>
          </a:prstGeom>
        </p:spPr>
      </p:pic>
      <p:sp>
        <p:nvSpPr>
          <p:cNvPr id="7" name="Rectangle 6"/>
          <p:cNvSpPr>
            <a:spLocks noGrp="1" noChangeArrowheads="1"/>
          </p:cNvSpPr>
          <p:nvPr/>
        </p:nvSpPr>
        <p:spPr>
          <a:xfrm>
            <a:off x="0" y="24647"/>
            <a:ext cx="12192000" cy="133984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700" b="1" dirty="0">
              <a:solidFill>
                <a:srgbClr val="129E19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ঙা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পাহাড়পুরের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বৌ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দ্ধবিহার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7FD1B-4E0F-4C27-BEF6-1E32F8685B92}" type="datetime9">
              <a:rPr lang="en-US" smtClean="0"/>
              <a:pPr/>
              <a:t>10/28/2020 9:51:57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6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Grp="1" noChangeArrowheads="1"/>
          </p:cNvSpPr>
          <p:nvPr/>
        </p:nvSpPr>
        <p:spPr>
          <a:xfrm>
            <a:off x="27518" y="11722"/>
            <a:ext cx="12104269" cy="1219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জোড়বাংলার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মন্দির-বেদি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1" y="1395412"/>
            <a:ext cx="3962400" cy="3143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" y="1395412"/>
            <a:ext cx="4196401" cy="3143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196" y="1395412"/>
            <a:ext cx="3578592" cy="314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187" y="4557197"/>
            <a:ext cx="4419600" cy="2300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7" y="4557196"/>
            <a:ext cx="7539163" cy="230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3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086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857250"/>
            <a:ext cx="9143999" cy="5086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484"/>
            <a:ext cx="12192000" cy="5354515"/>
          </a:xfrm>
          <a:prstGeom prst="rect">
            <a:avLst/>
          </a:prstGeom>
        </p:spPr>
      </p:pic>
      <p:sp>
        <p:nvSpPr>
          <p:cNvPr id="5" name="Rectangle 4"/>
          <p:cNvSpPr>
            <a:spLocks noGrp="1" noChangeArrowheads="1"/>
          </p:cNvSpPr>
          <p:nvPr/>
        </p:nvSpPr>
        <p:spPr>
          <a:xfrm>
            <a:off x="0" y="19050"/>
            <a:ext cx="12192000" cy="148590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বরেন্দ্রভূমে সোনা মসজিদ থেকে</a:t>
            </a:r>
          </a:p>
        </p:txBody>
      </p:sp>
    </p:spTree>
    <p:extLst>
      <p:ext uri="{BB962C8B-B14F-4D97-AF65-F5344CB8AC3E}">
        <p14:creationId xmlns:p14="http://schemas.microsoft.com/office/powerpoint/2010/main" val="143382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762001"/>
            <a:ext cx="51054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1"/>
            <a:ext cx="70866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0"/>
            <a:ext cx="12192000" cy="3048000"/>
          </a:xfrm>
          <a:prstGeom prst="rect">
            <a:avLst/>
          </a:prstGeom>
        </p:spPr>
      </p:pic>
      <p:sp>
        <p:nvSpPr>
          <p:cNvPr id="7" name="Rectangle 6"/>
          <p:cNvSpPr>
            <a:spLocks noGrp="1" noChangeArrowheads="1"/>
          </p:cNvSpPr>
          <p:nvPr/>
        </p:nvSpPr>
        <p:spPr>
          <a:xfrm>
            <a:off x="1" y="0"/>
            <a:ext cx="12192000" cy="762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7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আউল-বাউল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দেউল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sz="40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6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/>
        </p:nvSpPr>
        <p:spPr>
          <a:xfrm>
            <a:off x="76200" y="70338"/>
            <a:ext cx="12039600" cy="1028700"/>
          </a:xfrm>
          <a:prstGeom prst="rect">
            <a:avLst/>
          </a:prstGeom>
          <a:ln w="7620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5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5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05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05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সার্ব</a:t>
            </a:r>
            <a:r>
              <a:rPr lang="bn-BD" sz="405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ভৌ</a:t>
            </a:r>
            <a:r>
              <a:rPr lang="en-US" sz="405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en-US" sz="405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বারো</a:t>
            </a:r>
            <a:r>
              <a:rPr lang="en-US" sz="405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ভূঁইয়ার</a:t>
            </a:r>
            <a:r>
              <a:rPr lang="en-US" sz="405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5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5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484"/>
            <a:ext cx="12192000" cy="588791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096000" y="6515100"/>
            <a:ext cx="6096000" cy="4953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প্রতাপাদিত্যের কেল্লা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664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>
            <a:noAutofit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কমলার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দীঘি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,‘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মহুয়ার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পালা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2" y="3276135"/>
            <a:ext cx="4740877" cy="3585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660" y="3424587"/>
            <a:ext cx="7389340" cy="33963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585" y="810104"/>
            <a:ext cx="3885938" cy="2600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" y="647235"/>
            <a:ext cx="2133600" cy="262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26" y="783331"/>
            <a:ext cx="3564923" cy="2628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255" y="693058"/>
            <a:ext cx="2568982" cy="258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69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171" y="685800"/>
            <a:ext cx="7391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32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bn-IN" sz="3200" b="1" u="sng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bn-BD" sz="32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মোঃ </a:t>
            </a:r>
            <a:r>
              <a:rPr lang="en-US" sz="32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মোকলেছ</a:t>
            </a:r>
            <a:r>
              <a:rPr lang="en-US" sz="32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উদ্দিন</a:t>
            </a:r>
            <a:r>
              <a:rPr lang="en-US" sz="32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 </a:t>
            </a:r>
            <a:r>
              <a:rPr lang="bn-BD" sz="32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সিনিয়র শিক্ষক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নান্দিয়া</a:t>
            </a:r>
            <a:r>
              <a:rPr lang="en-US" sz="32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সাঙ্গুন</a:t>
            </a:r>
            <a:r>
              <a:rPr lang="en-US" sz="32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আদর্শ </a:t>
            </a:r>
            <a:r>
              <a:rPr lang="en-US" sz="32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দাখিল</a:t>
            </a:r>
            <a:r>
              <a:rPr lang="en-US" sz="32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32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মাদ্রাসা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শ্রীপুর</a:t>
            </a:r>
            <a:r>
              <a:rPr lang="en-US" sz="32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</a:t>
            </a:r>
            <a:r>
              <a:rPr lang="bn-BD" sz="32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32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গাজীপুর</a:t>
            </a:r>
            <a:r>
              <a:rPr lang="en-US" sz="32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৷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মোবাইল</a:t>
            </a:r>
            <a:r>
              <a:rPr lang="en-US" sz="32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- 01715202812</a:t>
            </a:r>
          </a:p>
          <a:p>
            <a:pPr>
              <a:lnSpc>
                <a:spcPct val="150000"/>
              </a:lnSpc>
              <a:defRPr/>
            </a:pPr>
            <a:r>
              <a:rPr lang="en-US" sz="32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ই-</a:t>
            </a:r>
            <a:r>
              <a:rPr lang="en-US" sz="3200" b="1" i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মেইল</a:t>
            </a:r>
            <a:r>
              <a:rPr lang="en-US" sz="32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rmoklesuddin12@gmail.com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312" y="4206093"/>
            <a:ext cx="2253788" cy="22537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ectangle 7"/>
          <p:cNvSpPr/>
          <p:nvPr/>
        </p:nvSpPr>
        <p:spPr>
          <a:xfrm>
            <a:off x="7716672" y="685800"/>
            <a:ext cx="4495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IN" sz="3200" b="1" u="sng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>
              <a:defRPr/>
            </a:pPr>
            <a:endParaRPr lang="en-US" b="1" dirty="0">
              <a:solidFill>
                <a:srgbClr val="008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শ্রেণিঃ ৯ম-১০ম</a:t>
            </a:r>
          </a:p>
          <a:p>
            <a:pPr algn="ctr"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বিষয়ঃ বাংলা ১ম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পত্র</a:t>
            </a:r>
          </a:p>
          <a:p>
            <a:pPr algn="ctr">
              <a:defRPr/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প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দ্যাংশ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287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D:\Pictures\Flower\0171778834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059" y="3878434"/>
            <a:ext cx="3283882" cy="258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38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371600"/>
            <a:ext cx="5570620" cy="5486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6553200" cy="5486400"/>
          </a:xfrm>
          <a:prstGeom prst="rect">
            <a:avLst/>
          </a:prstGeom>
        </p:spPr>
      </p:pic>
      <p:sp>
        <p:nvSpPr>
          <p:cNvPr id="10" name="Rectangle 9"/>
          <p:cNvSpPr>
            <a:spLocks noGrp="1" noChangeArrowheads="1"/>
          </p:cNvSpPr>
          <p:nvPr/>
        </p:nvSpPr>
        <p:spPr>
          <a:xfrm>
            <a:off x="-8022" y="0"/>
            <a:ext cx="12200021" cy="1371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তিতুমীর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শরিয়ত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sz="36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98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_gitanjal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749" r="4023" b="4647"/>
          <a:stretch/>
        </p:blipFill>
        <p:spPr>
          <a:xfrm>
            <a:off x="68179" y="838200"/>
            <a:ext cx="6172200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 descr="LLQ6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9" t="2734" r="16305" b="8085"/>
          <a:stretch/>
        </p:blipFill>
        <p:spPr>
          <a:xfrm>
            <a:off x="6240379" y="838200"/>
            <a:ext cx="5807242" cy="586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68179" y="0"/>
            <a:ext cx="120476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গীতাঞ্জলি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অগ্নিবীণার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/>
            </a:r>
            <a:br>
              <a:rPr lang="bn-BD" sz="4000" b="1" dirty="0">
                <a:latin typeface="NikoshBAN" pitchFamily="2" charset="0"/>
                <a:cs typeface="NikoshBAN" pitchFamily="2" charset="0"/>
              </a:rPr>
            </a:br>
            <a:endParaRPr lang="en-US" sz="40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6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" y="1219200"/>
            <a:ext cx="5796128" cy="5626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5400"/>
            <a:ext cx="6019800" cy="5486400"/>
          </a:xfrm>
          <a:prstGeom prst="rect">
            <a:avLst/>
          </a:prstGeom>
        </p:spPr>
      </p:pic>
      <p:sp>
        <p:nvSpPr>
          <p:cNvPr id="13" name="Rectangle 12"/>
          <p:cNvSpPr>
            <a:spLocks noGrp="1" noChangeArrowheads="1"/>
          </p:cNvSpPr>
          <p:nvPr/>
        </p:nvSpPr>
        <p:spPr>
          <a:xfrm>
            <a:off x="0" y="0"/>
            <a:ext cx="12192000" cy="1219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27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7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ক্ষুদিরাম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সুর্যসেনের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863"/>
            <a:ext cx="12085930" cy="848478"/>
          </a:xfrm>
          <a:noFill/>
          <a:ln w="9525">
            <a:solidFill>
              <a:schemeClr val="tx1"/>
            </a:solidFill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জয়নুল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অবন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796" y="1036915"/>
            <a:ext cx="5927134" cy="28770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30"/>
          <a:stretch/>
        </p:blipFill>
        <p:spPr>
          <a:xfrm>
            <a:off x="40231" y="896674"/>
            <a:ext cx="3377774" cy="3057524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3812967" y="1762803"/>
            <a:ext cx="1973477" cy="990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</a:rPr>
              <a:t>জয়নুলের চিত্রকলা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" y="4018006"/>
            <a:ext cx="3453974" cy="28193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085" y="4024184"/>
            <a:ext cx="5916845" cy="2765525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3684643" y="4572000"/>
            <a:ext cx="2133600" cy="990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</a:rPr>
              <a:t>অবন ঠাকুরের চিত্রকলা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9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9746E-6 -3.33333E-6 L 0.08441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7089E-8 1.85185E-6 L 0.06643 -0.002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8" grpId="0" animBg="1"/>
      <p:bldP spid="1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943115"/>
            <a:ext cx="12058650" cy="5867518"/>
            <a:chOff x="-328205" y="-200486"/>
            <a:chExt cx="12290049" cy="591781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8205" y="-200486"/>
              <a:ext cx="12290049" cy="591781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9059" y="-200486"/>
              <a:ext cx="2760562" cy="1076135"/>
            </a:xfrm>
            <a:prstGeom prst="rect">
              <a:avLst/>
            </a:prstGeom>
          </p:spPr>
        </p:pic>
      </p:grpSp>
      <p:sp>
        <p:nvSpPr>
          <p:cNvPr id="12" name="Rectangle 11"/>
          <p:cNvSpPr>
            <a:spLocks noGrp="1" noChangeArrowheads="1"/>
          </p:cNvSpPr>
          <p:nvPr/>
        </p:nvSpPr>
        <p:spPr>
          <a:xfrm>
            <a:off x="0" y="28715"/>
            <a:ext cx="12192000" cy="9144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3000" b="1" spc="38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3000" b="1" spc="38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bn-BD" sz="3000" b="1" spc="38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sz="3000" b="1" spc="38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রাষ্ট্রভাষার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রাজপথ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</a:br>
            <a:endParaRPr lang="en-US" sz="30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84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12192000" cy="5867400"/>
          </a:xfrm>
          <a:prstGeom prst="rect">
            <a:avLst/>
          </a:prstGeom>
        </p:spPr>
      </p:pic>
      <p:sp>
        <p:nvSpPr>
          <p:cNvPr id="12" name="Rectangle 11"/>
          <p:cNvSpPr>
            <a:spLocks noGrp="1" noChangeArrowheads="1"/>
          </p:cNvSpPr>
          <p:nvPr/>
        </p:nvSpPr>
        <p:spPr>
          <a:xfrm>
            <a:off x="0" y="0"/>
            <a:ext cx="12192000" cy="9906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3000" b="1" spc="38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3000" b="1" spc="38" dirty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bn-BD" sz="3000" b="1" spc="38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3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300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বঙ্গবন্ধু শেখ মুজিবুর </a:t>
            </a:r>
            <a:r>
              <a:rPr lang="en-US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000" b="1" dirty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</a:br>
            <a:endParaRPr lang="en-US" sz="3000" b="1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6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" y="1524000"/>
            <a:ext cx="5764427" cy="518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060" y="1676400"/>
            <a:ext cx="6260881" cy="51054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C6E90-AF59-4FAB-B878-8DEA533EA652}" type="datetime9">
              <a:rPr lang="en-US" smtClean="0"/>
              <a:pPr/>
              <a:t>10/28/2020 9:51:57 PM</a:t>
            </a:fld>
            <a:endParaRPr lang="en-US"/>
          </a:p>
        </p:txBody>
      </p:sp>
      <p:sp>
        <p:nvSpPr>
          <p:cNvPr id="13" name="Rectangle 12"/>
          <p:cNvSpPr>
            <a:spLocks noGrp="1" noChangeArrowheads="1"/>
          </p:cNvSpPr>
          <p:nvPr/>
        </p:nvSpPr>
        <p:spPr>
          <a:xfrm>
            <a:off x="16476" y="0"/>
            <a:ext cx="12173465" cy="1676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bn-BD" sz="3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000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 যে এসেছি জয়বাংলার বজ্রকন্ঠ থেকে</a:t>
            </a:r>
            <a:b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একাত্তরের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14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Photo07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600200"/>
            <a:ext cx="12039600" cy="518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/>
          <p:cNvSpPr>
            <a:spLocks noGrp="1" noChangeArrowheads="1"/>
          </p:cNvSpPr>
          <p:nvPr/>
        </p:nvSpPr>
        <p:spPr>
          <a:xfrm>
            <a:off x="76200" y="0"/>
            <a:ext cx="12039600" cy="1447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 পেছনে হাজার চরণচিহ্ণ ফেলে।</a:t>
            </a:r>
          </a:p>
          <a:p>
            <a:pPr>
              <a:defRPr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শুধাও আমাকে ‘এতদূর তুমি কোন প্রেরনায় এলে? 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9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>
          <a:xfrm>
            <a:off x="0" y="0"/>
            <a:ext cx="12192000" cy="1666103"/>
          </a:xfrm>
          <a:prstGeom prst="rect">
            <a:avLst/>
          </a:prstGeom>
          <a:ln w="9525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1001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bn-BD" sz="3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3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তবে তুমি বুঝি বাঙালি জাতির বীজমন্ত্রটি শোন নাই-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।’</a:t>
            </a:r>
            <a: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6766"/>
            <a:ext cx="12192000" cy="5121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2039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4038600" cy="5333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1524000"/>
            <a:ext cx="4038600" cy="5333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2" y="1524000"/>
            <a:ext cx="3962397" cy="5333999"/>
          </a:xfrm>
          <a:prstGeom prst="rect">
            <a:avLst/>
          </a:prstGeom>
        </p:spPr>
      </p:pic>
      <p:sp>
        <p:nvSpPr>
          <p:cNvPr id="7" name="Rectangle 6"/>
          <p:cNvSpPr>
            <a:spLocks noGrp="1" noChangeArrowheads="1"/>
          </p:cNvSpPr>
          <p:nvPr/>
        </p:nvSpPr>
        <p:spPr>
          <a:xfrm>
            <a:off x="-18536" y="0"/>
            <a:ext cx="12210535" cy="1371601"/>
          </a:xfrm>
          <a:prstGeom prst="rect">
            <a:avLst/>
          </a:prstGeom>
          <a:ln w="9525"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1002">
            <a:schemeClr val="l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একসাথে আছি, একসাথে বাঁচি, আজও একসাথে থাকবই-</a:t>
            </a:r>
            <a:br>
              <a:rPr lang="bn-BD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বিভেদের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সাম্যের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আঁকবই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22450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0"/>
            <a:ext cx="70038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আজকের</a:t>
            </a:r>
            <a:r>
              <a:rPr lang="en-US" sz="80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পাঠ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09800"/>
            <a:ext cx="1021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8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80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আমার পরিচয়</a:t>
            </a:r>
            <a:endParaRPr lang="bn-BD" sz="1178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                         </a:t>
            </a:r>
            <a:r>
              <a:rPr lang="bn-BD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সৈয়দ </a:t>
            </a:r>
            <a:r>
              <a:rPr lang="bn-BD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শামসুল হক</a:t>
            </a:r>
            <a:endParaRPr lang="en-US" sz="4000" dirty="0"/>
          </a:p>
        </p:txBody>
      </p:sp>
      <p:pic>
        <p:nvPicPr>
          <p:cNvPr id="10" name="Picture 2" descr="D:\Pictures\Flower\01717788344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3671121" cy="288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77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0" y="599302"/>
            <a:ext cx="4800600" cy="5638800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আমার</a:t>
            </a:r>
            <a:r>
              <a:rPr lang="en-US" sz="4800" dirty="0" smtClean="0"/>
              <a:t> </a:t>
            </a:r>
          </a:p>
          <a:p>
            <a:pPr algn="ctr"/>
            <a:r>
              <a:rPr lang="en-US" sz="4800" dirty="0" err="1" smtClean="0"/>
              <a:t>পরিচয়</a:t>
            </a:r>
            <a:r>
              <a:rPr lang="en-US" sz="4800" dirty="0" smtClean="0"/>
              <a:t> </a:t>
            </a:r>
          </a:p>
          <a:p>
            <a:pPr algn="ctr"/>
            <a:r>
              <a:rPr lang="en-US" sz="4800" dirty="0" err="1" smtClean="0"/>
              <a:t>কবিতার</a:t>
            </a:r>
            <a:r>
              <a:rPr lang="en-US" sz="4800" dirty="0" smtClean="0"/>
              <a:t> </a:t>
            </a:r>
            <a:r>
              <a:rPr lang="en-US" sz="4800" dirty="0" err="1" smtClean="0"/>
              <a:t>মূলবিষয়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0"/>
            <a:ext cx="6765324" cy="6837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১। </a:t>
            </a:r>
            <a:r>
              <a:rPr lang="en-US" sz="4400" dirty="0" err="1" smtClean="0"/>
              <a:t>প্রাচীন</a:t>
            </a:r>
            <a:r>
              <a:rPr lang="en-US" sz="4400" dirty="0" smtClean="0"/>
              <a:t> </a:t>
            </a:r>
            <a:r>
              <a:rPr lang="en-US" sz="4400" dirty="0" err="1" smtClean="0"/>
              <a:t>সাহিত্য</a:t>
            </a:r>
            <a:endParaRPr lang="en-US" sz="4400" dirty="0"/>
          </a:p>
          <a:p>
            <a:r>
              <a:rPr lang="bn-IN" sz="4400" dirty="0" smtClean="0"/>
              <a:t>২। </a:t>
            </a:r>
            <a:r>
              <a:rPr lang="en-US" sz="4400" dirty="0" err="1" smtClean="0"/>
              <a:t>চিত্রকলা</a:t>
            </a:r>
            <a:endParaRPr lang="en-US" sz="4400" dirty="0" smtClean="0"/>
          </a:p>
          <a:p>
            <a:r>
              <a:rPr lang="bn-IN" sz="4400" dirty="0" smtClean="0"/>
              <a:t>৩। </a:t>
            </a:r>
            <a:r>
              <a:rPr lang="en-US" sz="4400" dirty="0" err="1" smtClean="0"/>
              <a:t>বাণিজ্যের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ঐতিহ্য</a:t>
            </a:r>
            <a:endParaRPr lang="en-US" sz="4400" dirty="0" smtClean="0"/>
          </a:p>
          <a:p>
            <a:r>
              <a:rPr lang="bn-IN" sz="4400" dirty="0" smtClean="0"/>
              <a:t>৪। </a:t>
            </a:r>
            <a:r>
              <a:rPr lang="en-US" sz="4400" dirty="0" err="1" smtClean="0"/>
              <a:t>বিদ্রোহী</a:t>
            </a:r>
            <a:r>
              <a:rPr lang="en-US" sz="4400" dirty="0" smtClean="0"/>
              <a:t> </a:t>
            </a:r>
            <a:r>
              <a:rPr lang="en-US" sz="4400" dirty="0" err="1" smtClean="0"/>
              <a:t>চেতনা</a:t>
            </a:r>
            <a:endParaRPr lang="en-US" sz="4400" dirty="0" smtClean="0"/>
          </a:p>
          <a:p>
            <a:r>
              <a:rPr lang="bn-IN" sz="4400" dirty="0" smtClean="0"/>
              <a:t>৫। </a:t>
            </a:r>
            <a:r>
              <a:rPr lang="en-US" sz="4400" dirty="0" err="1" smtClean="0"/>
              <a:t>প্রত্নতাত্ত্বিক</a:t>
            </a:r>
            <a:r>
              <a:rPr lang="en-US" sz="4400" dirty="0" smtClean="0"/>
              <a:t> </a:t>
            </a:r>
            <a:r>
              <a:rPr lang="en-US" sz="4400" dirty="0" err="1" smtClean="0"/>
              <a:t>নিদর্শন</a:t>
            </a:r>
            <a:endParaRPr lang="en-US" sz="4400" dirty="0" smtClean="0"/>
          </a:p>
          <a:p>
            <a:r>
              <a:rPr lang="bn-IN" sz="4400" dirty="0" smtClean="0"/>
              <a:t>৬। </a:t>
            </a:r>
            <a:r>
              <a:rPr lang="en-US" sz="4400" dirty="0" err="1" smtClean="0"/>
              <a:t>মুসলিম</a:t>
            </a:r>
            <a:r>
              <a:rPr lang="en-US" sz="4400" dirty="0" smtClean="0"/>
              <a:t> </a:t>
            </a:r>
            <a:r>
              <a:rPr lang="en-US" sz="4400" dirty="0" err="1" smtClean="0"/>
              <a:t>স্থাপত্য</a:t>
            </a:r>
            <a:r>
              <a:rPr lang="en-US" sz="4400" dirty="0" smtClean="0"/>
              <a:t> </a:t>
            </a:r>
            <a:r>
              <a:rPr lang="en-US" sz="4400" dirty="0" err="1"/>
              <a:t>নিদর্শন</a:t>
            </a:r>
            <a:endParaRPr lang="en-US" sz="4400" dirty="0"/>
          </a:p>
          <a:p>
            <a:r>
              <a:rPr lang="bn-IN" sz="4400" dirty="0" smtClean="0"/>
              <a:t>৭। </a:t>
            </a:r>
            <a:r>
              <a:rPr lang="en-US" sz="4400" dirty="0" err="1" smtClean="0"/>
              <a:t>লোকসাহিত্য</a:t>
            </a:r>
            <a:endParaRPr lang="en-US" sz="4400" dirty="0" smtClean="0"/>
          </a:p>
          <a:p>
            <a:r>
              <a:rPr lang="bn-IN" sz="4400" dirty="0" smtClean="0"/>
              <a:t>৮। </a:t>
            </a:r>
            <a:r>
              <a:rPr lang="en-US" sz="4400" dirty="0" err="1" smtClean="0"/>
              <a:t>ভাষা</a:t>
            </a:r>
            <a:r>
              <a:rPr lang="en-US" sz="4400" dirty="0" smtClean="0"/>
              <a:t> </a:t>
            </a:r>
            <a:r>
              <a:rPr lang="en-US" sz="4400" dirty="0" err="1" smtClean="0"/>
              <a:t>আন্দোলন</a:t>
            </a:r>
            <a:endParaRPr lang="en-US" sz="4400" dirty="0" smtClean="0"/>
          </a:p>
          <a:p>
            <a:r>
              <a:rPr lang="bn-IN" sz="4400" dirty="0" smtClean="0"/>
              <a:t>৯। </a:t>
            </a:r>
            <a:r>
              <a:rPr lang="en-US" sz="4400" dirty="0" err="1" smtClean="0"/>
              <a:t>মুক্তিযুদ্ধ</a:t>
            </a:r>
            <a:endParaRPr lang="en-US" sz="4400" dirty="0" smtClean="0"/>
          </a:p>
          <a:p>
            <a:r>
              <a:rPr lang="bn-IN" sz="4400" dirty="0" smtClean="0"/>
              <a:t>১০।</a:t>
            </a:r>
            <a:r>
              <a:rPr lang="en-US" sz="4400" dirty="0" err="1" smtClean="0"/>
              <a:t>বাঙালির</a:t>
            </a:r>
            <a:r>
              <a:rPr lang="en-US" sz="4400" dirty="0" smtClean="0"/>
              <a:t> </a:t>
            </a:r>
            <a:r>
              <a:rPr lang="en-US" sz="4400" dirty="0" err="1" smtClean="0"/>
              <a:t>মূল</a:t>
            </a:r>
            <a:r>
              <a:rPr lang="en-US" sz="4400" dirty="0" smtClean="0"/>
              <a:t> </a:t>
            </a:r>
            <a:r>
              <a:rPr lang="en-US" sz="4400" dirty="0" err="1" smtClean="0"/>
              <a:t>চেতনা</a:t>
            </a:r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575890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53"/>
          <p:cNvSpPr txBox="1">
            <a:spLocks noChangeArrowheads="1"/>
          </p:cNvSpPr>
          <p:nvPr/>
        </p:nvSpPr>
        <p:spPr bwMode="auto">
          <a:xfrm>
            <a:off x="0" y="3222389"/>
            <a:ext cx="12192000" cy="3635611"/>
          </a:xfrm>
          <a:prstGeom prst="rect">
            <a:avLst/>
          </a:prstGeom>
          <a:noFill/>
          <a:ln w="76200" cmpd="tri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endParaRPr lang="en-US" sz="21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ভিডিওটির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5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ওই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en-US" sz="1350" b="1" dirty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15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" y="0"/>
            <a:ext cx="12189941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bn-BD" sz="4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থেকে করা নিচের প্রশ্নের উত্তর খাতায় লেখ।</a:t>
            </a:r>
            <a:endParaRPr lang="en-US" sz="4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0962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635133"/>
              </p:ext>
            </p:extLst>
          </p:nvPr>
        </p:nvGraphicFramePr>
        <p:xfrm>
          <a:off x="3962400" y="1569660"/>
          <a:ext cx="3657600" cy="1478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5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569660"/>
                        <a:ext cx="3657600" cy="147834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3832" y="700837"/>
            <a:ext cx="11722443" cy="74113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2372" tIns="31186" rIns="62372" bIns="31186"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শামসুল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হকের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Rectangular Callout 10"/>
          <p:cNvSpPr/>
          <p:nvPr/>
        </p:nvSpPr>
        <p:spPr>
          <a:xfrm>
            <a:off x="4660528" y="214244"/>
            <a:ext cx="2286001" cy="389403"/>
          </a:xfrm>
          <a:prstGeom prst="wedgeRectCallout">
            <a:avLst>
              <a:gd name="adj1" fmla="val -19386"/>
              <a:gd name="adj2" fmla="val 458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2372" tIns="31186" rIns="62372" bIns="31186" rtlCol="0" anchor="ctr"/>
          <a:lstStyle/>
          <a:p>
            <a:pPr lvl="0" algn="ctr"/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algn="ctr"/>
            <a:endParaRPr lang="en-US" sz="1050" dirty="0"/>
          </a:p>
        </p:txBody>
      </p:sp>
      <p:grpSp>
        <p:nvGrpSpPr>
          <p:cNvPr id="2" name="Group 36"/>
          <p:cNvGrpSpPr/>
          <p:nvPr/>
        </p:nvGrpSpPr>
        <p:grpSpPr>
          <a:xfrm>
            <a:off x="1257954" y="1556288"/>
            <a:ext cx="9116287" cy="623103"/>
            <a:chOff x="381000" y="3581400"/>
            <a:chExt cx="8006796" cy="533400"/>
          </a:xfrm>
        </p:grpSpPr>
        <p:sp>
          <p:nvSpPr>
            <p:cNvPr id="6" name="Rounded Rectangle 5">
              <a:hlinkClick r:id="" action="ppaction://noaction"/>
            </p:cNvPr>
            <p:cNvSpPr/>
            <p:nvPr/>
          </p:nvSpPr>
          <p:spPr>
            <a:xfrm>
              <a:off x="2590800" y="3581400"/>
              <a:ext cx="1752600" cy="5334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62372" tIns="31186" rIns="62372" bIns="31186" rtlCol="0" anchor="ctr"/>
            <a:lstStyle/>
            <a:p>
              <a:r>
                <a:rPr lang="bn-BD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খ. 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১৮৩৪</a:t>
              </a:r>
            </a:p>
          </p:txBody>
        </p:sp>
        <p:sp>
          <p:nvSpPr>
            <p:cNvPr id="7" name="Rounded Rectangle 6">
              <a:hlinkClick r:id="" action="ppaction://noaction"/>
            </p:cNvPr>
            <p:cNvSpPr/>
            <p:nvPr/>
          </p:nvSpPr>
          <p:spPr>
            <a:xfrm>
              <a:off x="6519891" y="3589074"/>
              <a:ext cx="1867905" cy="489226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62372" tIns="31186" rIns="62372" bIns="31186" rtlCol="0" anchor="ctr"/>
            <a:lstStyle/>
            <a:p>
              <a:pPr lvl="0"/>
              <a:r>
                <a:rPr lang="bn-BD" sz="21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ঘ. 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১৯৩৬</a:t>
              </a:r>
            </a:p>
          </p:txBody>
        </p:sp>
        <p:sp>
          <p:nvSpPr>
            <p:cNvPr id="23" name="Rounded Rectangle 22">
              <a:hlinkClick r:id="" action="ppaction://noaction"/>
            </p:cNvPr>
            <p:cNvSpPr/>
            <p:nvPr/>
          </p:nvSpPr>
          <p:spPr>
            <a:xfrm>
              <a:off x="4529667" y="3581400"/>
              <a:ext cx="1828800" cy="5334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62372" tIns="31186" rIns="62372" bIns="31186" rtlCol="0" anchor="ctr"/>
            <a:lstStyle/>
            <a:p>
              <a:pPr lvl="0"/>
              <a:r>
                <a:rPr lang="bn-BD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 ১৯৩৫</a:t>
              </a:r>
            </a:p>
          </p:txBody>
        </p:sp>
        <p:sp>
          <p:nvSpPr>
            <p:cNvPr id="36" name="Rounded Rectangle 35">
              <a:hlinkClick r:id="" action="ppaction://noaction"/>
            </p:cNvPr>
            <p:cNvSpPr/>
            <p:nvPr/>
          </p:nvSpPr>
          <p:spPr>
            <a:xfrm>
              <a:off x="381000" y="3581400"/>
              <a:ext cx="1828800" cy="5334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62372" tIns="31186" rIns="62372" bIns="31186" rtlCol="0" anchor="ctr"/>
            <a:lstStyle/>
            <a:p>
              <a:pPr lvl="0"/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ক. ১৯৩৪</a:t>
              </a:r>
            </a:p>
          </p:txBody>
        </p:sp>
      </p:grpSp>
      <p:grpSp>
        <p:nvGrpSpPr>
          <p:cNvPr id="3" name="Group 36"/>
          <p:cNvGrpSpPr/>
          <p:nvPr/>
        </p:nvGrpSpPr>
        <p:grpSpPr>
          <a:xfrm>
            <a:off x="1257954" y="3187559"/>
            <a:ext cx="9190811" cy="694902"/>
            <a:chOff x="381000" y="3581400"/>
            <a:chExt cx="5977709" cy="597647"/>
          </a:xfrm>
        </p:grpSpPr>
        <p:sp>
          <p:nvSpPr>
            <p:cNvPr id="63" name="Rounded Rectangle 62">
              <a:hlinkClick r:id="" action="ppaction://noaction"/>
            </p:cNvPr>
            <p:cNvSpPr/>
            <p:nvPr/>
          </p:nvSpPr>
          <p:spPr>
            <a:xfrm>
              <a:off x="1768538" y="3613689"/>
              <a:ext cx="1503166" cy="5334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62372" tIns="31186" rIns="62372" bIns="31186" rtlCol="0" anchor="ctr"/>
            <a:lstStyle/>
            <a:p>
              <a:r>
                <a:rPr lang="bn-BD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খ.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১৩০</a:t>
              </a:r>
              <a:r>
                <a:rPr lang="bn-BD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65" name="Rounded Rectangle 64">
              <a:hlinkClick r:id="" action="ppaction://noaction"/>
            </p:cNvPr>
            <p:cNvSpPr/>
            <p:nvPr/>
          </p:nvSpPr>
          <p:spPr>
            <a:xfrm>
              <a:off x="4797729" y="3634360"/>
              <a:ext cx="1560980" cy="5334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62372" tIns="31186" rIns="62372" bIns="31186" rtlCol="0" anchor="ctr"/>
            <a:lstStyle/>
            <a:p>
              <a:pPr lvl="0"/>
              <a:r>
                <a:rPr lang="bn-BD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ঘ. 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১৩০০</a:t>
              </a:r>
              <a:endPara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6" name="Rounded Rectangle 65">
              <a:hlinkClick r:id="" action="ppaction://noaction"/>
            </p:cNvPr>
            <p:cNvSpPr/>
            <p:nvPr/>
          </p:nvSpPr>
          <p:spPr>
            <a:xfrm>
              <a:off x="3404738" y="3645647"/>
              <a:ext cx="1259956" cy="5334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62372" tIns="31186" rIns="62372" bIns="31186" rtlCol="0" anchor="ctr"/>
            <a:lstStyle/>
            <a:p>
              <a:pPr lvl="0"/>
              <a:r>
                <a:rPr lang="bn-BD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গ. 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১৪০০</a:t>
              </a:r>
            </a:p>
          </p:txBody>
        </p:sp>
        <p:sp>
          <p:nvSpPr>
            <p:cNvPr id="67" name="Rounded Rectangle 66">
              <a:hlinkClick r:id="" action="ppaction://noaction"/>
            </p:cNvPr>
            <p:cNvSpPr/>
            <p:nvPr/>
          </p:nvSpPr>
          <p:spPr>
            <a:xfrm>
              <a:off x="381000" y="3581400"/>
              <a:ext cx="1329723" cy="5334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62372" tIns="31186" rIns="62372" bIns="31186" rtlCol="0" anchor="ctr"/>
            <a:lstStyle/>
            <a:p>
              <a:pPr lvl="0"/>
              <a:r>
                <a:rPr lang="bn-BD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ক. </a:t>
              </a:r>
              <a:r>
                <a:rPr lang="en-US" sz="32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১৩</a:t>
              </a:r>
            </a:p>
          </p:txBody>
        </p:sp>
      </p:grpSp>
      <p:sp>
        <p:nvSpPr>
          <p:cNvPr id="32" name="Rounded Rectangle 31"/>
          <p:cNvSpPr/>
          <p:nvPr/>
        </p:nvSpPr>
        <p:spPr>
          <a:xfrm>
            <a:off x="243015" y="3955508"/>
            <a:ext cx="11722443" cy="48780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2372" tIns="31186" rIns="62372" bIns="31186"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কমলার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দিঘি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মহুয়ার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পালা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বুঝানো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grpSp>
        <p:nvGrpSpPr>
          <p:cNvPr id="4" name="Group 36"/>
          <p:cNvGrpSpPr/>
          <p:nvPr/>
        </p:nvGrpSpPr>
        <p:grpSpPr>
          <a:xfrm>
            <a:off x="583828" y="4579513"/>
            <a:ext cx="10439400" cy="699864"/>
            <a:chOff x="381000" y="3581400"/>
            <a:chExt cx="5773738" cy="533400"/>
          </a:xfrm>
        </p:grpSpPr>
        <p:sp>
          <p:nvSpPr>
            <p:cNvPr id="34" name="Rounded Rectangle 33">
              <a:hlinkClick r:id="rId3" action="ppaction://hlinksldjump"/>
            </p:cNvPr>
            <p:cNvSpPr/>
            <p:nvPr/>
          </p:nvSpPr>
          <p:spPr>
            <a:xfrm>
              <a:off x="2325688" y="3581400"/>
              <a:ext cx="1900767" cy="5334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62372" tIns="31186" rIns="62372" bIns="31186" rtlCol="0" anchor="ctr"/>
            <a:lstStyle/>
            <a:p>
              <a:pPr algn="ctr"/>
              <a:r>
                <a:rPr lang="en-US" sz="21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ii. </a:t>
              </a:r>
              <a:r>
                <a:rPr lang="en-US" sz="21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সাংস্কৃতিক</a:t>
              </a:r>
              <a:r>
                <a:rPr lang="en-US" sz="21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বিবর্তন</a:t>
              </a:r>
              <a:r>
                <a:rPr lang="bn-BD" sz="21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37" name="Rounded Rectangle 36">
              <a:hlinkClick r:id="rId3" action="ppaction://hlinksldjump"/>
            </p:cNvPr>
            <p:cNvSpPr/>
            <p:nvPr/>
          </p:nvSpPr>
          <p:spPr>
            <a:xfrm>
              <a:off x="4325938" y="3581400"/>
              <a:ext cx="1828800" cy="5334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62372" tIns="31186" rIns="62372" bIns="31186" rtlCol="0" anchor="ctr"/>
            <a:lstStyle/>
            <a:p>
              <a:pPr lvl="0" algn="ctr"/>
              <a:r>
                <a:rPr lang="en-US" sz="21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iii. </a:t>
              </a:r>
              <a:r>
                <a:rPr lang="en-US" sz="21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সাংস্কৃতিক</a:t>
              </a:r>
              <a:r>
                <a:rPr lang="en-US" sz="21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রূপ</a:t>
              </a:r>
              <a:endPara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Rounded Rectangle 37">
              <a:hlinkClick r:id="rId4" action="ppaction://hlinksldjump"/>
            </p:cNvPr>
            <p:cNvSpPr/>
            <p:nvPr/>
          </p:nvSpPr>
          <p:spPr>
            <a:xfrm>
              <a:off x="381000" y="3581400"/>
              <a:ext cx="1828800" cy="533400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lIns="62372" tIns="31186" rIns="62372" bIns="31186" rtlCol="0" anchor="ctr"/>
            <a:lstStyle/>
            <a:p>
              <a:pPr lvl="0" algn="ctr"/>
              <a:r>
                <a:rPr lang="en-US" sz="21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</a:t>
              </a:r>
              <a:r>
                <a:rPr lang="bn-BD" sz="21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. </a:t>
              </a:r>
              <a:r>
                <a:rPr lang="en-US" sz="21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অতীত</a:t>
              </a:r>
              <a:r>
                <a:rPr lang="en-US" sz="21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1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ঐতীহ্য</a:t>
              </a:r>
              <a:endParaRPr lang="en-US" sz="21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233281" y="2303022"/>
            <a:ext cx="11722443" cy="760906"/>
          </a:xfrm>
          <a:prstGeom prst="round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2372" tIns="31186" rIns="62372" bIns="31186"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২।  </a:t>
            </a:r>
            <a:r>
              <a:rPr lang="en-US" sz="32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2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32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bn-BD" sz="32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?</a:t>
            </a:r>
            <a:endParaRPr lang="en-US" sz="32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5" name="Group 36"/>
          <p:cNvGrpSpPr/>
          <p:nvPr/>
        </p:nvGrpSpPr>
        <p:grpSpPr>
          <a:xfrm>
            <a:off x="1447800" y="6190736"/>
            <a:ext cx="9144000" cy="591064"/>
            <a:chOff x="381001" y="3581400"/>
            <a:chExt cx="5507606" cy="533400"/>
          </a:xfrm>
        </p:grpSpPr>
        <p:sp>
          <p:nvSpPr>
            <p:cNvPr id="26" name="Rounded Rectangle 25">
              <a:hlinkClick r:id="" action="ppaction://noaction"/>
            </p:cNvPr>
            <p:cNvSpPr/>
            <p:nvPr/>
          </p:nvSpPr>
          <p:spPr>
            <a:xfrm>
              <a:off x="1768537" y="3581400"/>
              <a:ext cx="1115921" cy="533400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62372" tIns="31186" rIns="62372" bIns="31186" rtlCol="0" anchor="ctr"/>
            <a:lstStyle/>
            <a:p>
              <a:r>
                <a:rPr lang="bn-BD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খ.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ii</a:t>
              </a:r>
              <a:r>
                <a:rPr lang="bn-BD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27" name="Rounded Rectangle 26">
              <a:hlinkClick r:id="" action="ppaction://noaction"/>
            </p:cNvPr>
            <p:cNvSpPr/>
            <p:nvPr/>
          </p:nvSpPr>
          <p:spPr>
            <a:xfrm>
              <a:off x="4717054" y="3581400"/>
              <a:ext cx="1171553" cy="533400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62372" tIns="31186" rIns="62372" bIns="31186" rtlCol="0" anchor="ctr"/>
            <a:lstStyle/>
            <a:p>
              <a:pPr lvl="0"/>
              <a:r>
                <a:rPr lang="bn-BD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ঘ. </a:t>
              </a:r>
              <a:r>
                <a: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ii ও iii</a:t>
              </a:r>
              <a:endPara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Rounded Rectangle 27">
              <a:hlinkClick r:id="" action="ppaction://noaction"/>
            </p:cNvPr>
            <p:cNvSpPr/>
            <p:nvPr/>
          </p:nvSpPr>
          <p:spPr>
            <a:xfrm>
              <a:off x="3404738" y="3581400"/>
              <a:ext cx="1065243" cy="533400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62372" tIns="31186" rIns="62372" bIns="31186" rtlCol="0" anchor="ctr"/>
            <a:lstStyle/>
            <a:p>
              <a:pPr lvl="0"/>
              <a:r>
                <a:rPr lang="bn-BD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গ. 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ও iii</a:t>
              </a:r>
            </a:p>
          </p:txBody>
        </p:sp>
        <p:sp>
          <p:nvSpPr>
            <p:cNvPr id="29" name="Rounded Rectangle 28">
              <a:hlinkClick r:id="" action="ppaction://noaction"/>
            </p:cNvPr>
            <p:cNvSpPr/>
            <p:nvPr/>
          </p:nvSpPr>
          <p:spPr>
            <a:xfrm>
              <a:off x="381001" y="3581400"/>
              <a:ext cx="1001383" cy="533400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62372" tIns="31186" rIns="62372" bIns="31186" rtlCol="0" anchor="ctr"/>
            <a:lstStyle/>
            <a:p>
              <a:pPr lvl="0"/>
              <a:r>
                <a:rPr lang="bn-BD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ক. </a:t>
              </a:r>
              <a:r>
                <a:rPr lang="en-US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i</a:t>
              </a:r>
              <a:endPara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236837" y="5417835"/>
            <a:ext cx="11734800" cy="706844"/>
          </a:xfrm>
          <a:prstGeom prst="roundRect">
            <a:avLst/>
          </a:prstGeom>
          <a:solidFill>
            <a:srgbClr val="FF99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62372" tIns="31186" rIns="62372" bIns="31186"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2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b="1" cap="all" dirty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cap="all" dirty="0">
              <a:ln/>
              <a:solidFill>
                <a:schemeClr val="tx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1071748"/>
      </p:ext>
    </p:extLst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39" grpId="0" animBg="1"/>
      <p:bldP spid="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600200" y="152400"/>
            <a:ext cx="8153400" cy="2514600"/>
          </a:xfrm>
          <a:prstGeom prst="ellipse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7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0" y="2971800"/>
            <a:ext cx="12192000" cy="33701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5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28625" indent="-428625" algn="just">
              <a:buFont typeface="Wingdings" pitchFamily="2" charset="2"/>
              <a:buChar char="q"/>
            </a:pPr>
            <a:r>
              <a:rPr lang="bn-BD" sz="5400" b="1" dirty="0">
                <a:latin typeface="NikoshBAN" pitchFamily="2" charset="0"/>
                <a:cs typeface="NikoshBAN" pitchFamily="2" charset="0"/>
              </a:rPr>
              <a:t>‘আমার পরিচয়’ কবিতার আলোকে বাঙালির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ইতিহাস, ঐতিহ্য ও সংস্কৃতি সম্পর্কে একটি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রচনা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তৈরি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কর।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181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330721" y="207447"/>
            <a:ext cx="6781800" cy="1170977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2372" tIns="31186" rIns="62372" bIns="31186">
            <a:spAutoFit/>
          </a:bodyPr>
          <a:lstStyle/>
          <a:p>
            <a:pPr algn="ctr"/>
            <a:r>
              <a:rPr kumimoji="1" lang="bn-BD" sz="7200" dirty="0">
                <a:solidFill>
                  <a:schemeClr val="tx1"/>
                </a:solidFill>
                <a:latin typeface="NikoshBAN" pitchFamily="2" charset="0"/>
                <a:ea typeface="新細明體" pitchFamily="18" charset="-120"/>
                <a:cs typeface="NikoshBAN" pitchFamily="2" charset="0"/>
              </a:rPr>
              <a:t>সকলকে ধন্যবাদ</a:t>
            </a:r>
            <a:endParaRPr kumimoji="1" lang="en-US" sz="7200" dirty="0">
              <a:solidFill>
                <a:schemeClr val="tx1"/>
              </a:solidFill>
              <a:latin typeface="NikoshBAN" pitchFamily="2" charset="0"/>
              <a:ea typeface="新細明體" pitchFamily="18" charset="-120"/>
              <a:cs typeface="NikoshBAN" pitchFamily="2" charset="0"/>
            </a:endParaRPr>
          </a:p>
        </p:txBody>
      </p:sp>
      <p:pic>
        <p:nvPicPr>
          <p:cNvPr id="2051" name="Picture 3" descr="F:\School's educational\Presentation All\TTC All PPT presentetion\বাংলা ব্যকরণ\graphics-goodbye-60089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32325"/>
            <a:ext cx="10376442" cy="384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151238" y="5679852"/>
            <a:ext cx="8610600" cy="87691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আবার</a:t>
            </a: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দেখা</a:t>
            </a: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হবে</a:t>
            </a:r>
            <a:endParaRPr lang="en-US" sz="7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D:\Desktop\salina\giftred-ros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76" y="152400"/>
            <a:ext cx="2269524" cy="1657350"/>
          </a:xfrm>
          <a:prstGeom prst="rect">
            <a:avLst/>
          </a:prstGeom>
          <a:noFill/>
        </p:spPr>
      </p:pic>
      <p:pic>
        <p:nvPicPr>
          <p:cNvPr id="8" name="Picture 6" descr="F:\School's educational\animated-flower-image-001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5105400"/>
            <a:ext cx="21336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29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82772"/>
            <a:ext cx="5257800" cy="98631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62372" tIns="31186" rIns="62372" bIns="31186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52400" y="4000501"/>
            <a:ext cx="9448800" cy="397688"/>
          </a:xfrm>
          <a:prstGeom prst="rect">
            <a:avLst/>
          </a:prstGeom>
          <a:noFill/>
        </p:spPr>
        <p:txBody>
          <a:bodyPr wrap="square" lIns="62372" tIns="31186" rIns="62372" bIns="31186">
            <a:spAutoFit/>
          </a:bodyPr>
          <a:lstStyle/>
          <a:p>
            <a:r>
              <a:rPr lang="bn-BD" sz="2175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              </a:t>
            </a:r>
            <a:endParaRPr lang="en-US" sz="2175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81000" y="1447801"/>
            <a:ext cx="9372600" cy="914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2372" tIns="31186" rIns="62372" bIns="31186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428625" indent="-428625" algn="ctr">
              <a:buFont typeface="Wingdings" pitchFamily="2" charset="2"/>
              <a:buChar char="q"/>
            </a:pPr>
            <a:r>
              <a:rPr lang="bn-BD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কবি </a:t>
            </a:r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 বলতে পারবে।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81000" y="2746781"/>
            <a:ext cx="9372600" cy="12537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2372" tIns="31186" rIns="62372" bIns="31186"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নতুন শব্দের অর্থ লিখতে পারবে।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1000" y="4498315"/>
            <a:ext cx="9296400" cy="167388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2372" tIns="31186" rIns="62372" bIns="31186"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বাঙালির ইতিহাস, ঐতিহ্য সম্পর্কে</a:t>
            </a:r>
            <a:r>
              <a:rPr lang="bn-IN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en-US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164780"/>
      </p:ext>
    </p:extLst>
  </p:cSld>
  <p:clrMapOvr>
    <a:masterClrMapping/>
  </p:clrMapOvr>
  <p:transition spd="med" advClick="0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52400" y="4000501"/>
            <a:ext cx="9448800" cy="397688"/>
          </a:xfrm>
          <a:prstGeom prst="rect">
            <a:avLst/>
          </a:prstGeom>
          <a:noFill/>
        </p:spPr>
        <p:txBody>
          <a:bodyPr wrap="square" lIns="62372" tIns="31186" rIns="62372" bIns="31186">
            <a:spAutoFit/>
          </a:bodyPr>
          <a:lstStyle/>
          <a:p>
            <a:r>
              <a:rPr lang="bn-BD" sz="2175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              </a:t>
            </a:r>
            <a:endParaRPr lang="en-US" sz="2175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1565975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ular Callout 3"/>
          <p:cNvSpPr/>
          <p:nvPr/>
        </p:nvSpPr>
        <p:spPr>
          <a:xfrm>
            <a:off x="7848600" y="6248400"/>
            <a:ext cx="4230255" cy="435446"/>
          </a:xfrm>
          <a:prstGeom prst="wedgeRectCallout">
            <a:avLst>
              <a:gd name="adj1" fmla="val -17649"/>
              <a:gd name="adj2" fmla="val -84314"/>
            </a:avLst>
          </a:prstGeom>
          <a:solidFill>
            <a:srgbClr val="00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632793"/>
      </p:ext>
    </p:extLst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8AF29DA-DFDE-4833-BDD0-B7C31D733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graphicEl>
                                              <a:dgm id="{58AF29DA-DFDE-4833-BDD0-B7C31D7335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B03ECB-8AA1-4903-A216-D3E6CB64D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graphicEl>
                                              <a:dgm id="{9EB03ECB-8AA1-4903-A216-D3E6CB64D5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576B15-CF56-433F-9448-B4B5F7630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>
                                            <p:graphicEl>
                                              <a:dgm id="{10576B15-CF56-433F-9448-B4B5F76307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9105A2-5D23-4AAB-851A-8FE59CCB7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>
                                            <p:graphicEl>
                                              <a:dgm id="{3B9105A2-5D23-4AAB-851A-8FE59CCB7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6B92A3-DF40-4073-9FAC-375907D20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>
                                            <p:graphicEl>
                                              <a:dgm id="{7C6B92A3-DF40-4073-9FAC-375907D20D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AE8CF5-3F33-45C1-AF98-1001AE2C02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>
                                            <p:graphicEl>
                                              <a:dgm id="{B8AE8CF5-3F33-45C1-AF98-1001AE2C02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E9344F-72F0-4069-AE5A-658C9CC67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>
                                            <p:graphicEl>
                                              <a:dgm id="{FEE9344F-72F0-4069-AE5A-658C9CC67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A801115-860F-4C13-B2CB-81A527963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>
                                            <p:graphicEl>
                                              <a:dgm id="{8A801115-860F-4C13-B2CB-81A527963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6C09618-D421-462D-9B2D-6D35957DA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8">
                                            <p:graphicEl>
                                              <a:dgm id="{76C09618-D421-462D-9B2D-6D35957DA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D5151C-3C7D-43AC-BF5B-94830B7AB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>
                                            <p:graphicEl>
                                              <a:dgm id="{E1D5151C-3C7D-43AC-BF5B-94830B7AB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F10EFB8-930F-4F83-9CE8-CCE6D580B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8">
                                            <p:graphicEl>
                                              <a:dgm id="{5F10EFB8-930F-4F83-9CE8-CCE6D580BC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8ADA94-C5E4-4B92-80E6-4594141A3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">
                                            <p:graphicEl>
                                              <a:dgm id="{6D8ADA94-C5E4-4B92-80E6-4594141A3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90C0D1D-2B8D-4A25-A4E9-620BABA797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8">
                                            <p:graphicEl>
                                              <a:dgm id="{290C0D1D-2B8D-4A25-A4E9-620BABA797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bn-BD" sz="27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sz="27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sz="27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sz="27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sz="27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sz="27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sz="27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         </a:t>
            </a:r>
          </a:p>
          <a:p>
            <a:pPr>
              <a:defRPr/>
            </a:pPr>
            <a:r>
              <a:rPr lang="en-US" sz="2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      </a:t>
            </a:r>
          </a:p>
          <a:p>
            <a:pPr>
              <a:defRPr/>
            </a:pPr>
            <a:r>
              <a:rPr lang="en-US" sz="27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2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শামসুল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হক</a:t>
            </a:r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জন্মেছি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b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আলপথ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পলিমাটি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কোমলে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তেরোশত নদী শুধায় আমাকে, কোথা থেকে তুমি এলে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চর্যাপদের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অক্ষরগুলো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সওদাগরের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ডিঙার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আমিতো এসেছি কৈবর্তের বিদ্রোহী গ্রাম থেকে</a:t>
            </a:r>
            <a:b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পালযুগ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চিত্রকলা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sz="9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ঙা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পাহাড়পুরের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বৌ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দ্ধবিহার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জোড়াবাংলার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মন্দির-বেদি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বরেন্দ্রভূমে সোনা মসজিদ থেকে</a:t>
            </a:r>
          </a:p>
          <a:p>
            <a:pPr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আউল-বাউল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দেউল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sz="14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>
              <a:defRPr/>
            </a:pPr>
            <a:endParaRPr lang="bn-BD" sz="2700" b="1" dirty="0" smtClean="0">
              <a:solidFill>
                <a:srgbClr val="129E19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2700" b="1" dirty="0" smtClean="0">
              <a:solidFill>
                <a:srgbClr val="129E19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7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7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endParaRPr lang="en-US" sz="24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defRPr/>
            </a:pPr>
            <a:r>
              <a:rPr lang="en-US" sz="27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7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endParaRPr lang="en-US" sz="27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sz="27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sz="27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en-US" sz="27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>
          <a:xfrm>
            <a:off x="0" y="0"/>
            <a:ext cx="12420600" cy="6858000"/>
          </a:xfrm>
          <a:prstGeom prst="rect">
            <a:avLst/>
          </a:prstGeom>
          <a:noFill/>
          <a:ln w="9525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সার্ব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ভৌ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বারো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ভূঁইয়ার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‘কমলার দীঘি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,‘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মহুয়ার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পালা’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defRPr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 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 এসেছি তিতুমীর আর হাজী শরিয়ত থেকে।</a:t>
            </a:r>
          </a:p>
          <a:p>
            <a:pPr>
              <a:defRPr/>
            </a:pP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গীতাঞ্জলি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অগ্নিবীণার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endParaRPr lang="en-US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ক্ষুদিরাম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সুর্যসেনের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 বাঙালি জয়নুল আর অবন ঠাকুর থেকে।</a:t>
            </a:r>
          </a:p>
          <a:p>
            <a:pPr>
              <a:defRPr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 বাঙালি রাষ্ট্রভাষার লাল রাজপথ থেকে। </a:t>
            </a:r>
          </a:p>
          <a:p>
            <a:pPr>
              <a:defRPr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 বাঙালি বঙ্গবন্ধু শেখ মুজিবুর থেকে। </a:t>
            </a:r>
          </a:p>
        </p:txBody>
      </p:sp>
    </p:spTree>
    <p:extLst>
      <p:ext uri="{BB962C8B-B14F-4D97-AF65-F5344CB8AC3E}">
        <p14:creationId xmlns:p14="http://schemas.microsoft.com/office/powerpoint/2010/main" val="58467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>
          <a:xfrm>
            <a:off x="0" y="0"/>
            <a:ext cx="12149171" cy="6858000"/>
          </a:xfrm>
          <a:prstGeom prst="rect">
            <a:avLst/>
          </a:prstGeom>
          <a:noFill/>
          <a:ln w="9525">
            <a:solidFill>
              <a:schemeClr val="tx1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bn-BD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endParaRPr lang="bn-BD" b="1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 যে এসেছি জয়বাংলার বজ্রকন্ঠ থেকে</a:t>
            </a:r>
            <a:b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একাত্তরের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মুক্তিযুদ্ধ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এসেছি আমার পেছনে হাজার চরণ চিহ্ণ ফেলে।</a:t>
            </a:r>
          </a:p>
          <a:p>
            <a:pPr>
              <a:defRPr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শুধাও আমাকে ‘এতদূর তুমি কোন প্রেরণায় এলে?’</a:t>
            </a:r>
          </a:p>
          <a:p>
            <a:pPr>
              <a:defRPr/>
            </a:pPr>
            <a:endParaRPr lang="en-US" sz="1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তবে তুমি বুঝি বাঙালি জাতির বীজমন্ত্রটি শোন নাই-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তাহার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।’</a:t>
            </a:r>
            <a:endParaRPr lang="bn-BD" sz="40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একসাথে আছি, একসাথে বাঁচি, আজও একসাথে থাকবই-</a:t>
            </a:r>
            <a:b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বিভেদের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সাম্যের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আঁকবই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defRPr/>
            </a:pP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21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1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2100" b="1" dirty="0" smtClean="0">
              <a:solidFill>
                <a:schemeClr val="tx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>
              <a:defRPr/>
            </a:pPr>
            <a:r>
              <a:rPr lang="bn-BD" sz="21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21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</a:br>
            <a:endParaRPr lang="en-US" b="1" dirty="0">
              <a:solidFill>
                <a:srgbClr val="0066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77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78439" y="333607"/>
            <a:ext cx="10032451" cy="8984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bn-BD" sz="40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 নতুন শব্দের অর্থ খুজেঁ বের করি।</a:t>
            </a:r>
            <a:endParaRPr lang="en-US" sz="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273" y="1688267"/>
            <a:ext cx="4876800" cy="110799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66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আলপথ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93042" y="1725375"/>
            <a:ext cx="5638800" cy="10156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জমির স</a:t>
            </a:r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IN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মানা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2322" y="4739044"/>
            <a:ext cx="4808751" cy="120032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7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চর্যাপদ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4354" y="3372979"/>
            <a:ext cx="4808750" cy="10156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চরণচিহ্ন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33146" y="3372979"/>
            <a:ext cx="5638801" cy="10156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পায়ের চিহ্ন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682963" y="1818794"/>
            <a:ext cx="236393" cy="4067270"/>
            <a:chOff x="5545282" y="1282059"/>
            <a:chExt cx="315190" cy="5423026"/>
          </a:xfrm>
        </p:grpSpPr>
        <p:grpSp>
          <p:nvGrpSpPr>
            <p:cNvPr id="22" name="Group 21"/>
            <p:cNvGrpSpPr/>
            <p:nvPr/>
          </p:nvGrpSpPr>
          <p:grpSpPr>
            <a:xfrm>
              <a:off x="5562600" y="1282059"/>
              <a:ext cx="297872" cy="5263956"/>
              <a:chOff x="5562600" y="1282059"/>
              <a:chExt cx="297872" cy="5263956"/>
            </a:xfrm>
          </p:grpSpPr>
          <p:cxnSp>
            <p:nvCxnSpPr>
              <p:cNvPr id="10" name="Straight Connector 9"/>
              <p:cNvCxnSpPr/>
              <p:nvPr/>
            </p:nvCxnSpPr>
            <p:spPr>
              <a:xfrm flipH="1">
                <a:off x="5694218" y="1516815"/>
                <a:ext cx="17318" cy="5029200"/>
              </a:xfrm>
              <a:prstGeom prst="line">
                <a:avLst/>
              </a:prstGeom>
              <a:ln w="762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Sun 20"/>
              <p:cNvSpPr/>
              <p:nvPr/>
            </p:nvSpPr>
            <p:spPr>
              <a:xfrm>
                <a:off x="5562600" y="1282059"/>
                <a:ext cx="297872" cy="318141"/>
              </a:xfrm>
              <a:prstGeom prst="sun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3" name="Sun 22"/>
            <p:cNvSpPr/>
            <p:nvPr/>
          </p:nvSpPr>
          <p:spPr>
            <a:xfrm>
              <a:off x="5545282" y="6386944"/>
              <a:ext cx="297872" cy="318141"/>
            </a:xfrm>
            <a:prstGeom prst="su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5" name="TextBox 3"/>
          <p:cNvSpPr txBox="1"/>
          <p:nvPr/>
        </p:nvSpPr>
        <p:spPr>
          <a:xfrm>
            <a:off x="6400800" y="4677489"/>
            <a:ext cx="5823284" cy="132344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বাংলা ভাষা ও সাহিত্যের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প্রাচীন নিদর্শন ।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15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5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1648</TotalTime>
  <Words>621</Words>
  <Application>Microsoft Office PowerPoint</Application>
  <PresentationFormat>Widescreen</PresentationFormat>
  <Paragraphs>182</Paragraphs>
  <Slides>34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Arial</vt:lpstr>
      <vt:lpstr>Calibri</vt:lpstr>
      <vt:lpstr>NikoshBAN</vt:lpstr>
      <vt:lpstr>新細明體</vt:lpstr>
      <vt:lpstr>SutonnyMJ</vt:lpstr>
      <vt:lpstr>Times New Roman</vt:lpstr>
      <vt:lpstr>Trebuchet MS</vt:lpstr>
      <vt:lpstr>Vrinda</vt:lpstr>
      <vt:lpstr>Wingdings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চলি পলিমাটি কোমলে আমার চলার চিহ্ন ফেলে। তেরোশত নদী শুধায় আমাকে, ‘কোথা থেকে তুমি এলে?’</vt:lpstr>
      <vt:lpstr>আমি তো এসেছি চর্যাপদের অক্ষরগুলো থেকে। আমি তো এসেছি সওদাগরের ডিঙার বহর থেকে।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আমি তো এসেছি ‘কমলার দীঘি’ ,‘মহুয়ার পালা’ থেকে।  </vt:lpstr>
      <vt:lpstr>PowerPoint Presentation</vt:lpstr>
      <vt:lpstr>PowerPoint Presentation</vt:lpstr>
      <vt:lpstr>PowerPoint Presentation</vt:lpstr>
      <vt:lpstr>এসেছি বাঙালি জয়নুল আর অবন ঠাকুর থেকে।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</dc:creator>
  <cp:lastModifiedBy>MoklesPC</cp:lastModifiedBy>
  <cp:revision>208</cp:revision>
  <dcterms:modified xsi:type="dcterms:W3CDTF">2020-10-29T08:56:01Z</dcterms:modified>
</cp:coreProperties>
</file>