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2" r:id="rId2"/>
    <p:sldId id="280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29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1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0024-0083-406C-8FCD-C41461F9481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86B6-B300-4D44-9226-2D612FEA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A44-213D-4266-830A-56FFA7073AC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mailto:kowsarahmed1980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62BE53A-3E02-4ACD-A422-1CA39312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8" y="183899"/>
            <a:ext cx="11916783" cy="653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FA0D02-5D38-489E-A7F5-19D217F09DD3}"/>
              </a:ext>
            </a:extLst>
          </p:cNvPr>
          <p:cNvSpPr txBox="1"/>
          <p:nvPr/>
        </p:nvSpPr>
        <p:spPr>
          <a:xfrm>
            <a:off x="371302" y="5096393"/>
            <a:ext cx="11378738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ুভেচ্ছা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453608-3F2D-45B3-BE51-35584F9C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64156" y="0"/>
            <a:ext cx="6127844" cy="6906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0B7770-FF4C-409B-B416-75EA16B8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61"/>
          <a:stretch/>
        </p:blipFill>
        <p:spPr>
          <a:xfrm>
            <a:off x="-63690" y="0"/>
            <a:ext cx="6127845" cy="69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1"/>
          <a:stretch/>
        </p:blipFill>
        <p:spPr>
          <a:xfrm>
            <a:off x="6455559" y="416172"/>
            <a:ext cx="5417127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416172"/>
            <a:ext cx="5898078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7640" y="5135881"/>
            <a:ext cx="1170504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 বস্ত্রের ব্যাপক চাহিদা রয়েছে।দেশের বস্ত্র শিল্পগুলো দেশের চাহিদাসম্পূর্ণ মেটাতে পারে না ।তাই চাহিদা মেটাতে বিদেশ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বস্ত্র আমদানী করতে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1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278674"/>
            <a:ext cx="1159763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19" y="5617028"/>
            <a:ext cx="114452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এদেশের কোন কাপড় একসময় জগৎবিখ্যাত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2" y="1180574"/>
            <a:ext cx="5266693" cy="39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0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299910"/>
            <a:ext cx="9525000" cy="423949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8655" y="318655"/>
            <a:ext cx="116239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বাংলাদেশের গুরুত্বপূর্ণ শিল্প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306" y="5874328"/>
            <a:ext cx="1122218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বাংলাদেশের গুরুত্বপূর্ণ শিল্প হলো পোশাক শিল্প।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9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8" y="1274618"/>
            <a:ext cx="5523345" cy="364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63" y="1274618"/>
            <a:ext cx="5669973" cy="364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909" y="5245595"/>
            <a:ext cx="1145770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পোশাক কারখানায় লক্ষ লক্ষ নারী পুরুষ কাজ করে। যা আমাদের অর্থনীতিতে বিশাল অবদান রাখছে।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28" y="403117"/>
            <a:ext cx="1135610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কোন খাতে বেশি নারীপুরুষ কাজ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4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4" y="5261720"/>
            <a:ext cx="912745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খাতে বেশি নারীপুরুষ কাজ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50" y="1738800"/>
            <a:ext cx="4139821" cy="3104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1772" y="493486"/>
            <a:ext cx="322217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1"/>
          <a:stretch/>
        </p:blipFill>
        <p:spPr>
          <a:xfrm>
            <a:off x="2164080" y="1584960"/>
            <a:ext cx="6995160" cy="3658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1782" y="387927"/>
            <a:ext cx="1148541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জানি বাংলাদেশের রপ্তানী আয়ের সিংহভাগ কোন খাত থেকে আসে?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3" y="5855336"/>
            <a:ext cx="116378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রপ্তানী আয়ের সিংহভাগ আসে পোশাকশিল্প থেকে।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9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192877"/>
            <a:ext cx="5770418" cy="3338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>
          <a:xfrm>
            <a:off x="6260874" y="1190105"/>
            <a:ext cx="5595846" cy="3338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1726" y="5043055"/>
            <a:ext cx="1166691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তৈরী পোষাক পৃথিবীর বিভিন্ন দেশে রপ্তানী করে বাংলাদেশ প্রতি বছর অনেক বৈদেশিক মুদ্রা অর্জন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4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9309" y="5588601"/>
            <a:ext cx="1828800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9418" y="5638805"/>
            <a:ext cx="1995055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6509" y="5638805"/>
            <a:ext cx="1939636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8" y="2445673"/>
            <a:ext cx="3855893" cy="309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2493844"/>
            <a:ext cx="3449782" cy="304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81" y="2493844"/>
            <a:ext cx="3721100" cy="304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42034" y="471054"/>
            <a:ext cx="1143894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বিভিন্ন চামড়াজাত দ্রব্য যেমন জুতা,বেল্ট,ব্যাগ ইত্যাদি এদেশ থেকে রপ্তানী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3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772" y="493486"/>
            <a:ext cx="322217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5255617"/>
            <a:ext cx="1167384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দেশের অধিকাংশ বস্ত্রকলগুলো কোন জেলায় অবস্থিত?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দেশের পাটকলগুলো কোথায় কোথায় অবস্থিত?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6" y="1555845"/>
            <a:ext cx="4731224" cy="3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1086570"/>
            <a:ext cx="10939549" cy="4703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7570" y="309304"/>
            <a:ext cx="648392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7177" y="279112"/>
            <a:ext cx="430876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পাটক্ষেত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7" y="6012872"/>
            <a:ext cx="1154776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পাটকে কেন্দ্র করেই গড়ে উঠেছে আমদের পাটশিল্প।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0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ysClr val="windowText" lastClr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ysClr val="windowText" lastClr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354820" y="1280009"/>
            <a:ext cx="4416470" cy="4518197"/>
            <a:chOff x="7659518" y="1316380"/>
            <a:chExt cx="3169386" cy="4518197"/>
          </a:xfrm>
        </p:grpSpPr>
        <p:sp>
          <p:nvSpPr>
            <p:cNvPr id="19" name="TextBox 6"/>
            <p:cNvSpPr txBox="1"/>
            <p:nvPr/>
          </p:nvSpPr>
          <p:spPr>
            <a:xfrm>
              <a:off x="7735454" y="3433519"/>
              <a:ext cx="301751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বিশ্বপরিচয়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চার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45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Flowchart: Delay 24"/>
            <p:cNvSpPr/>
            <p:nvPr/>
          </p:nvSpPr>
          <p:spPr>
            <a:xfrm rot="16200000">
              <a:off x="6985112" y="1990786"/>
              <a:ext cx="4518197" cy="3169386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547" y="1198768"/>
            <a:ext cx="4607284" cy="4586872"/>
            <a:chOff x="415480" y="1247706"/>
            <a:chExt cx="4607284" cy="4586872"/>
          </a:xfrm>
          <a:noFill/>
        </p:grpSpPr>
        <p:sp>
          <p:nvSpPr>
            <p:cNvPr id="27" name="Flowchart: Delay 26"/>
            <p:cNvSpPr/>
            <p:nvPr/>
          </p:nvSpPr>
          <p:spPr>
            <a:xfrm rot="16200000">
              <a:off x="425686" y="1237500"/>
              <a:ext cx="4586872" cy="4607284"/>
            </a:xfrm>
            <a:prstGeom prst="flowChartDelay">
              <a:avLst/>
            </a:prstGeom>
            <a:grp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6"/>
            <a:stretch/>
          </p:blipFill>
          <p:spPr>
            <a:xfrm>
              <a:off x="2002387" y="1570349"/>
              <a:ext cx="1394721" cy="1708880"/>
            </a:xfrm>
            <a:prstGeom prst="rect">
              <a:avLst/>
            </a:prstGeom>
            <a:grpFill/>
          </p:spPr>
        </p:pic>
        <p:sp>
          <p:nvSpPr>
            <p:cNvPr id="29" name="TextBox 25"/>
            <p:cNvSpPr txBox="1"/>
            <p:nvPr/>
          </p:nvSpPr>
          <p:spPr>
            <a:xfrm>
              <a:off x="415480" y="3570046"/>
              <a:ext cx="4429716" cy="224676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কাওছার মিয়া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৭৪ নং খাড়াকান্দি স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প্রাঃ বিদ্যালয়।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শিবচর, মাদারিপুর।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n w="0"/>
                  <a:solidFill>
                    <a:schemeClr val="tx1"/>
                  </a:solidFill>
                  <a:latin typeface="+mj-lt"/>
                  <a:cs typeface="NikoshBAN" panose="02000000000000000000" pitchFamily="2" charset="0"/>
                  <a:hlinkClick r:id="rId4"/>
                </a:rPr>
                <a:t>kowsarahmed1980@gmail.com</a:t>
              </a:r>
              <a:r>
                <a:rPr lang="en-US" sz="20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16" name="Picture 3" descr="C:\Users\AKIL\Desktop\DSC_0000120.jpg">
            <a:extLst>
              <a:ext uri="{FF2B5EF4-FFF2-40B4-BE49-F238E27FC236}">
                <a16:creationId xmlns="" xmlns:a16="http://schemas.microsoft.com/office/drawing/2014/main" id="{BEB5DD8A-D25A-40E4-AD25-9480533F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08301" y="1672077"/>
            <a:ext cx="1168661" cy="1558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68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405679"/>
            <a:ext cx="5444836" cy="27115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05679"/>
            <a:ext cx="5583382" cy="27115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3867912"/>
            <a:ext cx="5320144" cy="27268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2615"/>
          <a:stretch/>
        </p:blipFill>
        <p:spPr>
          <a:xfrm>
            <a:off x="6179127" y="3867912"/>
            <a:ext cx="5472546" cy="266575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7928" y="3200397"/>
            <a:ext cx="1126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 হিসাবে আমরা যেমন পাট রপ্তানী করি তেমনি পাটজাত পণ্যও রপ্তানী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3" y="929641"/>
            <a:ext cx="5492254" cy="3961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85" y="929641"/>
            <a:ext cx="5346296" cy="3961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3345" y="5597236"/>
            <a:ext cx="1138843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পাটকলগূলো সাধারণত নদী তীরবর্তী অঞ্চলে অবস্থিত। এর অন্যতম কারণ এসব অঞ্চলে পরিবহন সুবিধা।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" y="221673"/>
            <a:ext cx="5755402" cy="6470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4433" y="726711"/>
            <a:ext cx="189807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4434" y="2129809"/>
            <a:ext cx="19812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4433" y="3505200"/>
            <a:ext cx="1939637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4433" y="5329582"/>
            <a:ext cx="2064323" cy="954107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নামে ক্লিক 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818" y="581910"/>
            <a:ext cx="2867891" cy="5509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পাটকলগুলো প্রধানত নারায়ণগঞ্জ, চাঁদপুর,খুলনার দৌলতপুরসহ নদী তীরবর্তী অঞ্চলে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084ACCF-D5C3-46E3-941A-CBD23BFB06E6}"/>
              </a:ext>
            </a:extLst>
          </p:cNvPr>
          <p:cNvSpPr/>
          <p:nvPr/>
        </p:nvSpPr>
        <p:spPr>
          <a:xfrm>
            <a:off x="3139440" y="3321643"/>
            <a:ext cx="381720" cy="534077"/>
          </a:xfrm>
          <a:custGeom>
            <a:avLst/>
            <a:gdLst>
              <a:gd name="connsiteX0" fmla="*/ 228600 w 381720"/>
              <a:gd name="connsiteY0" fmla="*/ 677 h 534077"/>
              <a:gd name="connsiteX1" fmla="*/ 274320 w 381720"/>
              <a:gd name="connsiteY1" fmla="*/ 76877 h 534077"/>
              <a:gd name="connsiteX2" fmla="*/ 304800 w 381720"/>
              <a:gd name="connsiteY2" fmla="*/ 122597 h 534077"/>
              <a:gd name="connsiteX3" fmla="*/ 365760 w 381720"/>
              <a:gd name="connsiteY3" fmla="*/ 244517 h 534077"/>
              <a:gd name="connsiteX4" fmla="*/ 365760 w 381720"/>
              <a:gd name="connsiteY4" fmla="*/ 335957 h 534077"/>
              <a:gd name="connsiteX5" fmla="*/ 350520 w 381720"/>
              <a:gd name="connsiteY5" fmla="*/ 534077 h 534077"/>
              <a:gd name="connsiteX6" fmla="*/ 243840 w 381720"/>
              <a:gd name="connsiteY6" fmla="*/ 518837 h 534077"/>
              <a:gd name="connsiteX7" fmla="*/ 228600 w 381720"/>
              <a:gd name="connsiteY7" fmla="*/ 412157 h 534077"/>
              <a:gd name="connsiteX8" fmla="*/ 137160 w 381720"/>
              <a:gd name="connsiteY8" fmla="*/ 473117 h 534077"/>
              <a:gd name="connsiteX9" fmla="*/ 91440 w 381720"/>
              <a:gd name="connsiteY9" fmla="*/ 427397 h 534077"/>
              <a:gd name="connsiteX10" fmla="*/ 30480 w 381720"/>
              <a:gd name="connsiteY10" fmla="*/ 335957 h 534077"/>
              <a:gd name="connsiteX11" fmla="*/ 15240 w 381720"/>
              <a:gd name="connsiteY11" fmla="*/ 259757 h 534077"/>
              <a:gd name="connsiteX12" fmla="*/ 0 w 381720"/>
              <a:gd name="connsiteY12" fmla="*/ 214037 h 534077"/>
              <a:gd name="connsiteX13" fmla="*/ 15240 w 381720"/>
              <a:gd name="connsiteY13" fmla="*/ 137837 h 534077"/>
              <a:gd name="connsiteX14" fmla="*/ 45720 w 381720"/>
              <a:gd name="connsiteY14" fmla="*/ 92117 h 534077"/>
              <a:gd name="connsiteX15" fmla="*/ 60960 w 381720"/>
              <a:gd name="connsiteY15" fmla="*/ 46397 h 534077"/>
              <a:gd name="connsiteX16" fmla="*/ 228600 w 381720"/>
              <a:gd name="connsiteY16" fmla="*/ 677 h 53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720" h="534077">
                <a:moveTo>
                  <a:pt x="228600" y="677"/>
                </a:moveTo>
                <a:cubicBezTo>
                  <a:pt x="264160" y="5757"/>
                  <a:pt x="258621" y="51758"/>
                  <a:pt x="274320" y="76877"/>
                </a:cubicBezTo>
                <a:cubicBezTo>
                  <a:pt x="284028" y="92409"/>
                  <a:pt x="298369" y="105447"/>
                  <a:pt x="304800" y="122597"/>
                </a:cubicBezTo>
                <a:cubicBezTo>
                  <a:pt x="351520" y="247185"/>
                  <a:pt x="279047" y="157804"/>
                  <a:pt x="365760" y="244517"/>
                </a:cubicBezTo>
                <a:cubicBezTo>
                  <a:pt x="395316" y="333186"/>
                  <a:pt x="376844" y="247288"/>
                  <a:pt x="365760" y="335957"/>
                </a:cubicBezTo>
                <a:cubicBezTo>
                  <a:pt x="357545" y="401681"/>
                  <a:pt x="355600" y="468037"/>
                  <a:pt x="350520" y="534077"/>
                </a:cubicBezTo>
                <a:cubicBezTo>
                  <a:pt x="314960" y="528997"/>
                  <a:pt x="269240" y="544237"/>
                  <a:pt x="243840" y="518837"/>
                </a:cubicBezTo>
                <a:cubicBezTo>
                  <a:pt x="218440" y="493437"/>
                  <a:pt x="261617" y="426307"/>
                  <a:pt x="228600" y="412157"/>
                </a:cubicBezTo>
                <a:cubicBezTo>
                  <a:pt x="194930" y="397727"/>
                  <a:pt x="137160" y="473117"/>
                  <a:pt x="137160" y="473117"/>
                </a:cubicBezTo>
                <a:cubicBezTo>
                  <a:pt x="121920" y="457877"/>
                  <a:pt x="104672" y="444410"/>
                  <a:pt x="91440" y="427397"/>
                </a:cubicBezTo>
                <a:cubicBezTo>
                  <a:pt x="68950" y="398481"/>
                  <a:pt x="30480" y="335957"/>
                  <a:pt x="30480" y="335957"/>
                </a:cubicBezTo>
                <a:cubicBezTo>
                  <a:pt x="25400" y="310557"/>
                  <a:pt x="21522" y="284887"/>
                  <a:pt x="15240" y="259757"/>
                </a:cubicBezTo>
                <a:cubicBezTo>
                  <a:pt x="11344" y="244172"/>
                  <a:pt x="0" y="230101"/>
                  <a:pt x="0" y="214037"/>
                </a:cubicBezTo>
                <a:cubicBezTo>
                  <a:pt x="0" y="188134"/>
                  <a:pt x="6145" y="162091"/>
                  <a:pt x="15240" y="137837"/>
                </a:cubicBezTo>
                <a:cubicBezTo>
                  <a:pt x="21671" y="120687"/>
                  <a:pt x="37529" y="108500"/>
                  <a:pt x="45720" y="92117"/>
                </a:cubicBezTo>
                <a:cubicBezTo>
                  <a:pt x="52904" y="77749"/>
                  <a:pt x="49601" y="57756"/>
                  <a:pt x="60960" y="46397"/>
                </a:cubicBezTo>
                <a:cubicBezTo>
                  <a:pt x="87445" y="19912"/>
                  <a:pt x="193040" y="-4403"/>
                  <a:pt x="228600" y="67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742179EB-7AA3-4049-9142-F4B6AA402E9F}"/>
              </a:ext>
            </a:extLst>
          </p:cNvPr>
          <p:cNvSpPr/>
          <p:nvPr/>
        </p:nvSpPr>
        <p:spPr>
          <a:xfrm>
            <a:off x="3260631" y="3806500"/>
            <a:ext cx="564609" cy="567666"/>
          </a:xfrm>
          <a:custGeom>
            <a:avLst/>
            <a:gdLst>
              <a:gd name="connsiteX0" fmla="*/ 183609 w 564609"/>
              <a:gd name="connsiteY0" fmla="*/ 94940 h 567666"/>
              <a:gd name="connsiteX1" fmla="*/ 381729 w 564609"/>
              <a:gd name="connsiteY1" fmla="*/ 64460 h 567666"/>
              <a:gd name="connsiteX2" fmla="*/ 396969 w 564609"/>
              <a:gd name="connsiteY2" fmla="*/ 125420 h 567666"/>
              <a:gd name="connsiteX3" fmla="*/ 412209 w 564609"/>
              <a:gd name="connsiteY3" fmla="*/ 201620 h 567666"/>
              <a:gd name="connsiteX4" fmla="*/ 457929 w 564609"/>
              <a:gd name="connsiteY4" fmla="*/ 232100 h 567666"/>
              <a:gd name="connsiteX5" fmla="*/ 564609 w 564609"/>
              <a:gd name="connsiteY5" fmla="*/ 338780 h 567666"/>
              <a:gd name="connsiteX6" fmla="*/ 518889 w 564609"/>
              <a:gd name="connsiteY6" fmla="*/ 369260 h 567666"/>
              <a:gd name="connsiteX7" fmla="*/ 503649 w 564609"/>
              <a:gd name="connsiteY7" fmla="*/ 445460 h 567666"/>
              <a:gd name="connsiteX8" fmla="*/ 412209 w 564609"/>
              <a:gd name="connsiteY8" fmla="*/ 384500 h 567666"/>
              <a:gd name="connsiteX9" fmla="*/ 305529 w 564609"/>
              <a:gd name="connsiteY9" fmla="*/ 399740 h 567666"/>
              <a:gd name="connsiteX10" fmla="*/ 290289 w 564609"/>
              <a:gd name="connsiteY10" fmla="*/ 460700 h 567666"/>
              <a:gd name="connsiteX11" fmla="*/ 153129 w 564609"/>
              <a:gd name="connsiteY11" fmla="*/ 506420 h 567666"/>
              <a:gd name="connsiteX12" fmla="*/ 107409 w 564609"/>
              <a:gd name="connsiteY12" fmla="*/ 567380 h 567666"/>
              <a:gd name="connsiteX13" fmla="*/ 76929 w 564609"/>
              <a:gd name="connsiteY13" fmla="*/ 521660 h 567666"/>
              <a:gd name="connsiteX14" fmla="*/ 153129 w 564609"/>
              <a:gd name="connsiteY14" fmla="*/ 384500 h 567666"/>
              <a:gd name="connsiteX15" fmla="*/ 137889 w 564609"/>
              <a:gd name="connsiteY15" fmla="*/ 293060 h 567666"/>
              <a:gd name="connsiteX16" fmla="*/ 46449 w 564609"/>
              <a:gd name="connsiteY16" fmla="*/ 216860 h 567666"/>
              <a:gd name="connsiteX17" fmla="*/ 31209 w 564609"/>
              <a:gd name="connsiteY17" fmla="*/ 3500 h 567666"/>
              <a:gd name="connsiteX18" fmla="*/ 61689 w 564609"/>
              <a:gd name="connsiteY18" fmla="*/ 49220 h 567666"/>
              <a:gd name="connsiteX19" fmla="*/ 153129 w 564609"/>
              <a:gd name="connsiteY19" fmla="*/ 110180 h 567666"/>
              <a:gd name="connsiteX20" fmla="*/ 183609 w 564609"/>
              <a:gd name="connsiteY20" fmla="*/ 94940 h 5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609" h="567666">
                <a:moveTo>
                  <a:pt x="183609" y="94940"/>
                </a:moveTo>
                <a:cubicBezTo>
                  <a:pt x="340640" y="42596"/>
                  <a:pt x="274015" y="37531"/>
                  <a:pt x="381729" y="64460"/>
                </a:cubicBezTo>
                <a:cubicBezTo>
                  <a:pt x="386809" y="84780"/>
                  <a:pt x="392425" y="104973"/>
                  <a:pt x="396969" y="125420"/>
                </a:cubicBezTo>
                <a:cubicBezTo>
                  <a:pt x="402588" y="150706"/>
                  <a:pt x="399358" y="179130"/>
                  <a:pt x="412209" y="201620"/>
                </a:cubicBezTo>
                <a:cubicBezTo>
                  <a:pt x="421296" y="217523"/>
                  <a:pt x="442689" y="221940"/>
                  <a:pt x="457929" y="232100"/>
                </a:cubicBezTo>
                <a:cubicBezTo>
                  <a:pt x="527800" y="336906"/>
                  <a:pt x="484136" y="311956"/>
                  <a:pt x="564609" y="338780"/>
                </a:cubicBezTo>
                <a:cubicBezTo>
                  <a:pt x="549369" y="348940"/>
                  <a:pt x="527976" y="353357"/>
                  <a:pt x="518889" y="369260"/>
                </a:cubicBezTo>
                <a:cubicBezTo>
                  <a:pt x="506038" y="391750"/>
                  <a:pt x="529292" y="441797"/>
                  <a:pt x="503649" y="445460"/>
                </a:cubicBezTo>
                <a:cubicBezTo>
                  <a:pt x="467385" y="450641"/>
                  <a:pt x="412209" y="384500"/>
                  <a:pt x="412209" y="384500"/>
                </a:cubicBezTo>
                <a:cubicBezTo>
                  <a:pt x="376649" y="389580"/>
                  <a:pt x="335990" y="380702"/>
                  <a:pt x="305529" y="399740"/>
                </a:cubicBezTo>
                <a:cubicBezTo>
                  <a:pt x="287767" y="410841"/>
                  <a:pt x="301907" y="443272"/>
                  <a:pt x="290289" y="460700"/>
                </a:cubicBezTo>
                <a:cubicBezTo>
                  <a:pt x="263502" y="500880"/>
                  <a:pt x="187319" y="500722"/>
                  <a:pt x="153129" y="506420"/>
                </a:cubicBezTo>
                <a:cubicBezTo>
                  <a:pt x="137889" y="526740"/>
                  <a:pt x="132316" y="562399"/>
                  <a:pt x="107409" y="567380"/>
                </a:cubicBezTo>
                <a:cubicBezTo>
                  <a:pt x="89448" y="570972"/>
                  <a:pt x="76929" y="539976"/>
                  <a:pt x="76929" y="521660"/>
                </a:cubicBezTo>
                <a:cubicBezTo>
                  <a:pt x="76929" y="447069"/>
                  <a:pt x="109709" y="427920"/>
                  <a:pt x="153129" y="384500"/>
                </a:cubicBezTo>
                <a:cubicBezTo>
                  <a:pt x="148049" y="354020"/>
                  <a:pt x="150439" y="321297"/>
                  <a:pt x="137889" y="293060"/>
                </a:cubicBezTo>
                <a:cubicBezTo>
                  <a:pt x="125537" y="265268"/>
                  <a:pt x="70738" y="233053"/>
                  <a:pt x="46449" y="216860"/>
                </a:cubicBezTo>
                <a:cubicBezTo>
                  <a:pt x="-4123" y="141002"/>
                  <a:pt x="-19486" y="138686"/>
                  <a:pt x="31209" y="3500"/>
                </a:cubicBezTo>
                <a:cubicBezTo>
                  <a:pt x="37640" y="-13650"/>
                  <a:pt x="47905" y="37159"/>
                  <a:pt x="61689" y="49220"/>
                </a:cubicBezTo>
                <a:cubicBezTo>
                  <a:pt x="89258" y="73343"/>
                  <a:pt x="118376" y="98596"/>
                  <a:pt x="153129" y="110180"/>
                </a:cubicBezTo>
                <a:lnTo>
                  <a:pt x="183609" y="9494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3DFC41-D5CE-45AA-AB4E-C6B2E68A5BA8}"/>
              </a:ext>
            </a:extLst>
          </p:cNvPr>
          <p:cNvSpPr/>
          <p:nvPr/>
        </p:nvSpPr>
        <p:spPr>
          <a:xfrm>
            <a:off x="1661160" y="4312920"/>
            <a:ext cx="690175" cy="1478280"/>
          </a:xfrm>
          <a:custGeom>
            <a:avLst/>
            <a:gdLst>
              <a:gd name="connsiteX0" fmla="*/ 304800 w 690175"/>
              <a:gd name="connsiteY0" fmla="*/ 0 h 1478280"/>
              <a:gd name="connsiteX1" fmla="*/ 381000 w 690175"/>
              <a:gd name="connsiteY1" fmla="*/ 60960 h 1478280"/>
              <a:gd name="connsiteX2" fmla="*/ 426720 w 690175"/>
              <a:gd name="connsiteY2" fmla="*/ 91440 h 1478280"/>
              <a:gd name="connsiteX3" fmla="*/ 624840 w 690175"/>
              <a:gd name="connsiteY3" fmla="*/ 76200 h 1478280"/>
              <a:gd name="connsiteX4" fmla="*/ 685800 w 690175"/>
              <a:gd name="connsiteY4" fmla="*/ 76200 h 1478280"/>
              <a:gd name="connsiteX5" fmla="*/ 640080 w 690175"/>
              <a:gd name="connsiteY5" fmla="*/ 121920 h 1478280"/>
              <a:gd name="connsiteX6" fmla="*/ 624840 w 690175"/>
              <a:gd name="connsiteY6" fmla="*/ 213360 h 1478280"/>
              <a:gd name="connsiteX7" fmla="*/ 563880 w 690175"/>
              <a:gd name="connsiteY7" fmla="*/ 228600 h 1478280"/>
              <a:gd name="connsiteX8" fmla="*/ 548640 w 690175"/>
              <a:gd name="connsiteY8" fmla="*/ 365760 h 1478280"/>
              <a:gd name="connsiteX9" fmla="*/ 457200 w 690175"/>
              <a:gd name="connsiteY9" fmla="*/ 396240 h 1478280"/>
              <a:gd name="connsiteX10" fmla="*/ 411480 w 690175"/>
              <a:gd name="connsiteY10" fmla="*/ 487680 h 1478280"/>
              <a:gd name="connsiteX11" fmla="*/ 472440 w 690175"/>
              <a:gd name="connsiteY11" fmla="*/ 624840 h 1478280"/>
              <a:gd name="connsiteX12" fmla="*/ 518160 w 690175"/>
              <a:gd name="connsiteY12" fmla="*/ 655320 h 1478280"/>
              <a:gd name="connsiteX13" fmla="*/ 563880 w 690175"/>
              <a:gd name="connsiteY13" fmla="*/ 762000 h 1478280"/>
              <a:gd name="connsiteX14" fmla="*/ 518160 w 690175"/>
              <a:gd name="connsiteY14" fmla="*/ 899160 h 1478280"/>
              <a:gd name="connsiteX15" fmla="*/ 487680 w 690175"/>
              <a:gd name="connsiteY15" fmla="*/ 1005840 h 1478280"/>
              <a:gd name="connsiteX16" fmla="*/ 457200 w 690175"/>
              <a:gd name="connsiteY16" fmla="*/ 1097280 h 1478280"/>
              <a:gd name="connsiteX17" fmla="*/ 441960 w 690175"/>
              <a:gd name="connsiteY17" fmla="*/ 1143000 h 1478280"/>
              <a:gd name="connsiteX18" fmla="*/ 335280 w 690175"/>
              <a:gd name="connsiteY18" fmla="*/ 1066800 h 1478280"/>
              <a:gd name="connsiteX19" fmla="*/ 350520 w 690175"/>
              <a:gd name="connsiteY19" fmla="*/ 960120 h 1478280"/>
              <a:gd name="connsiteX20" fmla="*/ 381000 w 690175"/>
              <a:gd name="connsiteY20" fmla="*/ 868680 h 1478280"/>
              <a:gd name="connsiteX21" fmla="*/ 350520 w 690175"/>
              <a:gd name="connsiteY21" fmla="*/ 822960 h 1478280"/>
              <a:gd name="connsiteX22" fmla="*/ 289560 w 690175"/>
              <a:gd name="connsiteY22" fmla="*/ 838200 h 1478280"/>
              <a:gd name="connsiteX23" fmla="*/ 320040 w 690175"/>
              <a:gd name="connsiteY23" fmla="*/ 1280160 h 1478280"/>
              <a:gd name="connsiteX24" fmla="*/ 274320 w 690175"/>
              <a:gd name="connsiteY24" fmla="*/ 1463040 h 1478280"/>
              <a:gd name="connsiteX25" fmla="*/ 213360 w 690175"/>
              <a:gd name="connsiteY25" fmla="*/ 1478280 h 1478280"/>
              <a:gd name="connsiteX26" fmla="*/ 213360 w 690175"/>
              <a:gd name="connsiteY26" fmla="*/ 1127760 h 1478280"/>
              <a:gd name="connsiteX27" fmla="*/ 228600 w 690175"/>
              <a:gd name="connsiteY27" fmla="*/ 1082040 h 1478280"/>
              <a:gd name="connsiteX28" fmla="*/ 182880 w 690175"/>
              <a:gd name="connsiteY28" fmla="*/ 1097280 h 1478280"/>
              <a:gd name="connsiteX29" fmla="*/ 137160 w 690175"/>
              <a:gd name="connsiteY29" fmla="*/ 1143000 h 1478280"/>
              <a:gd name="connsiteX30" fmla="*/ 91440 w 690175"/>
              <a:gd name="connsiteY30" fmla="*/ 1127760 h 1478280"/>
              <a:gd name="connsiteX31" fmla="*/ 106680 w 690175"/>
              <a:gd name="connsiteY31" fmla="*/ 990600 h 1478280"/>
              <a:gd name="connsiteX32" fmla="*/ 76200 w 690175"/>
              <a:gd name="connsiteY32" fmla="*/ 914400 h 1478280"/>
              <a:gd name="connsiteX33" fmla="*/ 30480 w 690175"/>
              <a:gd name="connsiteY33" fmla="*/ 883920 h 1478280"/>
              <a:gd name="connsiteX34" fmla="*/ 0 w 690175"/>
              <a:gd name="connsiteY34" fmla="*/ 822960 h 1478280"/>
              <a:gd name="connsiteX35" fmla="*/ 45720 w 690175"/>
              <a:gd name="connsiteY35" fmla="*/ 655320 h 1478280"/>
              <a:gd name="connsiteX36" fmla="*/ 60960 w 690175"/>
              <a:gd name="connsiteY36" fmla="*/ 594360 h 1478280"/>
              <a:gd name="connsiteX37" fmla="*/ 76200 w 690175"/>
              <a:gd name="connsiteY37" fmla="*/ 441960 h 1478280"/>
              <a:gd name="connsiteX38" fmla="*/ 106680 w 690175"/>
              <a:gd name="connsiteY38" fmla="*/ 396240 h 1478280"/>
              <a:gd name="connsiteX39" fmla="*/ 60960 w 690175"/>
              <a:gd name="connsiteY39" fmla="*/ 228600 h 1478280"/>
              <a:gd name="connsiteX40" fmla="*/ 121920 w 690175"/>
              <a:gd name="connsiteY40" fmla="*/ 182880 h 1478280"/>
              <a:gd name="connsiteX41" fmla="*/ 152400 w 690175"/>
              <a:gd name="connsiteY41" fmla="*/ 137160 h 1478280"/>
              <a:gd name="connsiteX42" fmla="*/ 243840 w 690175"/>
              <a:gd name="connsiteY42" fmla="*/ 76200 h 1478280"/>
              <a:gd name="connsiteX43" fmla="*/ 289560 w 690175"/>
              <a:gd name="connsiteY43" fmla="*/ 45720 h 1478280"/>
              <a:gd name="connsiteX44" fmla="*/ 335280 w 690175"/>
              <a:gd name="connsiteY44" fmla="*/ 60960 h 1478280"/>
              <a:gd name="connsiteX45" fmla="*/ 426720 w 690175"/>
              <a:gd name="connsiteY45" fmla="*/ 121920 h 1478280"/>
              <a:gd name="connsiteX46" fmla="*/ 533400 w 690175"/>
              <a:gd name="connsiteY46" fmla="*/ 12192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175" h="1478280">
                <a:moveTo>
                  <a:pt x="304800" y="0"/>
                </a:moveTo>
                <a:cubicBezTo>
                  <a:pt x="330200" y="20320"/>
                  <a:pt x="354978" y="41443"/>
                  <a:pt x="381000" y="60960"/>
                </a:cubicBezTo>
                <a:cubicBezTo>
                  <a:pt x="395653" y="71950"/>
                  <a:pt x="408439" y="90297"/>
                  <a:pt x="426720" y="91440"/>
                </a:cubicBezTo>
                <a:cubicBezTo>
                  <a:pt x="492826" y="95572"/>
                  <a:pt x="558800" y="81280"/>
                  <a:pt x="624840" y="76200"/>
                </a:cubicBezTo>
                <a:cubicBezTo>
                  <a:pt x="502752" y="116896"/>
                  <a:pt x="657781" y="62191"/>
                  <a:pt x="685800" y="76200"/>
                </a:cubicBezTo>
                <a:cubicBezTo>
                  <a:pt x="705077" y="85839"/>
                  <a:pt x="655320" y="106680"/>
                  <a:pt x="640080" y="121920"/>
                </a:cubicBezTo>
                <a:cubicBezTo>
                  <a:pt x="635000" y="152400"/>
                  <a:pt x="642801" y="188215"/>
                  <a:pt x="624840" y="213360"/>
                </a:cubicBezTo>
                <a:cubicBezTo>
                  <a:pt x="612666" y="230404"/>
                  <a:pt x="573247" y="209866"/>
                  <a:pt x="563880" y="228600"/>
                </a:cubicBezTo>
                <a:cubicBezTo>
                  <a:pt x="543308" y="269745"/>
                  <a:pt x="573337" y="326950"/>
                  <a:pt x="548640" y="365760"/>
                </a:cubicBezTo>
                <a:cubicBezTo>
                  <a:pt x="531391" y="392866"/>
                  <a:pt x="457200" y="396240"/>
                  <a:pt x="457200" y="396240"/>
                </a:cubicBezTo>
                <a:cubicBezTo>
                  <a:pt x="445576" y="413676"/>
                  <a:pt x="408159" y="461113"/>
                  <a:pt x="411480" y="487680"/>
                </a:cubicBezTo>
                <a:cubicBezTo>
                  <a:pt x="412869" y="498792"/>
                  <a:pt x="460891" y="610982"/>
                  <a:pt x="472440" y="624840"/>
                </a:cubicBezTo>
                <a:cubicBezTo>
                  <a:pt x="484166" y="638911"/>
                  <a:pt x="502920" y="645160"/>
                  <a:pt x="518160" y="655320"/>
                </a:cubicBezTo>
                <a:cubicBezTo>
                  <a:pt x="543047" y="692650"/>
                  <a:pt x="563880" y="712794"/>
                  <a:pt x="563880" y="762000"/>
                </a:cubicBezTo>
                <a:cubicBezTo>
                  <a:pt x="563880" y="875174"/>
                  <a:pt x="554962" y="825556"/>
                  <a:pt x="518160" y="899160"/>
                </a:cubicBezTo>
                <a:cubicBezTo>
                  <a:pt x="505356" y="924769"/>
                  <a:pt x="495004" y="981425"/>
                  <a:pt x="487680" y="1005840"/>
                </a:cubicBezTo>
                <a:cubicBezTo>
                  <a:pt x="478448" y="1036614"/>
                  <a:pt x="467360" y="1066800"/>
                  <a:pt x="457200" y="1097280"/>
                </a:cubicBezTo>
                <a:lnTo>
                  <a:pt x="441960" y="1143000"/>
                </a:lnTo>
                <a:cubicBezTo>
                  <a:pt x="419613" y="1131826"/>
                  <a:pt x="342145" y="1101125"/>
                  <a:pt x="335280" y="1066800"/>
                </a:cubicBezTo>
                <a:cubicBezTo>
                  <a:pt x="328235" y="1031577"/>
                  <a:pt x="342443" y="995121"/>
                  <a:pt x="350520" y="960120"/>
                </a:cubicBezTo>
                <a:cubicBezTo>
                  <a:pt x="357744" y="928814"/>
                  <a:pt x="381000" y="868680"/>
                  <a:pt x="381000" y="868680"/>
                </a:cubicBezTo>
                <a:cubicBezTo>
                  <a:pt x="370840" y="853440"/>
                  <a:pt x="367896" y="828752"/>
                  <a:pt x="350520" y="822960"/>
                </a:cubicBezTo>
                <a:cubicBezTo>
                  <a:pt x="330649" y="816336"/>
                  <a:pt x="292827" y="817511"/>
                  <a:pt x="289560" y="838200"/>
                </a:cubicBezTo>
                <a:cubicBezTo>
                  <a:pt x="282148" y="885140"/>
                  <a:pt x="312294" y="1194953"/>
                  <a:pt x="320040" y="1280160"/>
                </a:cubicBezTo>
                <a:cubicBezTo>
                  <a:pt x="316841" y="1308951"/>
                  <a:pt x="324717" y="1429442"/>
                  <a:pt x="274320" y="1463040"/>
                </a:cubicBezTo>
                <a:cubicBezTo>
                  <a:pt x="256892" y="1474658"/>
                  <a:pt x="233680" y="1473200"/>
                  <a:pt x="213360" y="1478280"/>
                </a:cubicBezTo>
                <a:cubicBezTo>
                  <a:pt x="167436" y="1340509"/>
                  <a:pt x="187914" y="1420392"/>
                  <a:pt x="213360" y="1127760"/>
                </a:cubicBezTo>
                <a:cubicBezTo>
                  <a:pt x="214752" y="1111756"/>
                  <a:pt x="239959" y="1093399"/>
                  <a:pt x="228600" y="1082040"/>
                </a:cubicBezTo>
                <a:cubicBezTo>
                  <a:pt x="217241" y="1070681"/>
                  <a:pt x="198120" y="1092200"/>
                  <a:pt x="182880" y="1097280"/>
                </a:cubicBezTo>
                <a:cubicBezTo>
                  <a:pt x="167640" y="1112520"/>
                  <a:pt x="157607" y="1136184"/>
                  <a:pt x="137160" y="1143000"/>
                </a:cubicBezTo>
                <a:cubicBezTo>
                  <a:pt x="121920" y="1148080"/>
                  <a:pt x="94590" y="1143512"/>
                  <a:pt x="91440" y="1127760"/>
                </a:cubicBezTo>
                <a:cubicBezTo>
                  <a:pt x="82418" y="1082652"/>
                  <a:pt x="101600" y="1036320"/>
                  <a:pt x="106680" y="990600"/>
                </a:cubicBezTo>
                <a:cubicBezTo>
                  <a:pt x="96520" y="965200"/>
                  <a:pt x="92101" y="936661"/>
                  <a:pt x="76200" y="914400"/>
                </a:cubicBezTo>
                <a:cubicBezTo>
                  <a:pt x="65554" y="899495"/>
                  <a:pt x="42206" y="897991"/>
                  <a:pt x="30480" y="883920"/>
                </a:cubicBezTo>
                <a:cubicBezTo>
                  <a:pt x="15936" y="866467"/>
                  <a:pt x="10160" y="843280"/>
                  <a:pt x="0" y="822960"/>
                </a:cubicBezTo>
                <a:cubicBezTo>
                  <a:pt x="28487" y="737499"/>
                  <a:pt x="11344" y="792825"/>
                  <a:pt x="45720" y="655320"/>
                </a:cubicBezTo>
                <a:lnTo>
                  <a:pt x="60960" y="594360"/>
                </a:lnTo>
                <a:cubicBezTo>
                  <a:pt x="66040" y="543560"/>
                  <a:pt x="64720" y="491706"/>
                  <a:pt x="76200" y="441960"/>
                </a:cubicBezTo>
                <a:cubicBezTo>
                  <a:pt x="80319" y="424113"/>
                  <a:pt x="105022" y="414481"/>
                  <a:pt x="106680" y="396240"/>
                </a:cubicBezTo>
                <a:cubicBezTo>
                  <a:pt x="115786" y="296072"/>
                  <a:pt x="102255" y="290542"/>
                  <a:pt x="60960" y="228600"/>
                </a:cubicBezTo>
                <a:cubicBezTo>
                  <a:pt x="81280" y="213360"/>
                  <a:pt x="103959" y="200841"/>
                  <a:pt x="121920" y="182880"/>
                </a:cubicBezTo>
                <a:cubicBezTo>
                  <a:pt x="134872" y="169928"/>
                  <a:pt x="138616" y="149221"/>
                  <a:pt x="152400" y="137160"/>
                </a:cubicBezTo>
                <a:cubicBezTo>
                  <a:pt x="179969" y="113037"/>
                  <a:pt x="213360" y="96520"/>
                  <a:pt x="243840" y="76200"/>
                </a:cubicBezTo>
                <a:lnTo>
                  <a:pt x="289560" y="45720"/>
                </a:lnTo>
                <a:cubicBezTo>
                  <a:pt x="304800" y="50800"/>
                  <a:pt x="321237" y="53158"/>
                  <a:pt x="335280" y="60960"/>
                </a:cubicBezTo>
                <a:cubicBezTo>
                  <a:pt x="367302" y="78750"/>
                  <a:pt x="390088" y="121920"/>
                  <a:pt x="426720" y="121920"/>
                </a:cubicBezTo>
                <a:lnTo>
                  <a:pt x="533400" y="121920"/>
                </a:ln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287474"/>
            <a:ext cx="5500255" cy="281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69" y="273622"/>
            <a:ext cx="5178568" cy="2825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3837709"/>
            <a:ext cx="5500255" cy="27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90" y="3837709"/>
            <a:ext cx="5343525" cy="27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9490" y="3148909"/>
            <a:ext cx="1134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 দিয়ে আমরা ব্যাগ,কার্পেট এমনকি বস্ত্রও তৈরি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6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1"/>
          <a:stretch/>
        </p:blipFill>
        <p:spPr>
          <a:xfrm>
            <a:off x="408378" y="466973"/>
            <a:ext cx="5417127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83" y="466973"/>
            <a:ext cx="5770418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9080" y="5297714"/>
            <a:ext cx="1164335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 ও পাটজাত দ্রব্য রপ্তানী করে আমরা প্রচুর বৈদেশিক মুদ্রা অর্জন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600" y="655290"/>
            <a:ext cx="2362200" cy="584775"/>
          </a:xfrm>
          <a:prstGeom prst="rect">
            <a:avLst/>
          </a:prstGeom>
          <a:solidFill>
            <a:srgbClr val="00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9" y="5536293"/>
            <a:ext cx="11640457" cy="461665"/>
          </a:xfrm>
          <a:prstGeom prst="rect">
            <a:avLst/>
          </a:prstGeom>
          <a:solidFill>
            <a:srgbClr val="66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৩৬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59" y="1362257"/>
            <a:ext cx="3891208" cy="38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261257"/>
            <a:ext cx="29899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8" y="2873828"/>
            <a:ext cx="113792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রপ্তানী আয়ের সিংহভাগ আসে---------------------থেকে।</a:t>
            </a:r>
          </a:p>
          <a:p>
            <a:pPr marL="342900" indent="-342900">
              <a:buAutoNum type="arabicPeriod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পাটকলগুলো সাধারণত------------------------- অঞ্চলেঅবস্থিত।</a:t>
            </a:r>
          </a:p>
          <a:p>
            <a:pPr marL="342900" indent="-342900">
              <a:buAutoNum type="arabicPeriod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 থেকে ----------------------------------- আমদানী করতে হয়। </a:t>
            </a:r>
          </a:p>
          <a:p>
            <a:pPr marL="342900" indent="-342900">
              <a:buAutoNum type="arabicPeriod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8058" y="2519885"/>
            <a:ext cx="281577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5542" y="3676731"/>
            <a:ext cx="3018972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 তীরবর্তী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515" y="4981005"/>
            <a:ext cx="2583543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4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440860-2011-4AF1-96EB-16F662D96509}"/>
              </a:ext>
            </a:extLst>
          </p:cNvPr>
          <p:cNvSpPr txBox="1"/>
          <p:nvPr/>
        </p:nvSpPr>
        <p:spPr>
          <a:xfrm>
            <a:off x="4419600" y="441960"/>
            <a:ext cx="2895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5390CE-5F02-4BDE-9780-2EC1B683160E}"/>
              </a:ext>
            </a:extLst>
          </p:cNvPr>
          <p:cNvSpPr txBox="1"/>
          <p:nvPr/>
        </p:nvSpPr>
        <p:spPr>
          <a:xfrm>
            <a:off x="365760" y="5303520"/>
            <a:ext cx="113995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 ও বৈদেশিক মুদ্রা অর্জনে পোষাক শিল্প কেন গুরুত্বপূর্ণ ৫টি বাক্যে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0300DAD-F1B3-428B-8568-7AC712CD71AD}"/>
              </a:ext>
            </a:extLst>
          </p:cNvPr>
          <p:cNvGrpSpPr/>
          <p:nvPr/>
        </p:nvGrpSpPr>
        <p:grpSpPr>
          <a:xfrm>
            <a:off x="3779520" y="1569720"/>
            <a:ext cx="4373880" cy="3489960"/>
            <a:chOff x="3779520" y="1569720"/>
            <a:chExt cx="4373880" cy="348996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159C1EE-443E-4335-974D-B8745E1CE4CE}"/>
                </a:ext>
              </a:extLst>
            </p:cNvPr>
            <p:cNvSpPr/>
            <p:nvPr/>
          </p:nvSpPr>
          <p:spPr>
            <a:xfrm>
              <a:off x="3962400" y="2788920"/>
              <a:ext cx="4008120" cy="227076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="" xmlns:a16="http://schemas.microsoft.com/office/drawing/2014/main" id="{6ED9BC12-2331-4AB0-8243-F2009A5FB9F8}"/>
                </a:ext>
              </a:extLst>
            </p:cNvPr>
            <p:cNvSpPr/>
            <p:nvPr/>
          </p:nvSpPr>
          <p:spPr>
            <a:xfrm>
              <a:off x="3779520" y="1569720"/>
              <a:ext cx="4373880" cy="12192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EC2F76A-8D9B-4069-A651-9F58F1C788C0}"/>
                </a:ext>
              </a:extLst>
            </p:cNvPr>
            <p:cNvSpPr/>
            <p:nvPr/>
          </p:nvSpPr>
          <p:spPr>
            <a:xfrm>
              <a:off x="5577840" y="3694331"/>
              <a:ext cx="731520" cy="1334869"/>
            </a:xfrm>
            <a:prstGeom prst="rect">
              <a:avLst/>
            </a:prstGeom>
            <a:solidFill>
              <a:srgbClr val="FFFF00"/>
            </a:solidFill>
            <a:ln w="57150" cmpd="sng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453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FB86CB-C43C-453C-9930-AF5058B1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1" y="225769"/>
            <a:ext cx="11611970" cy="631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E356CC-375E-4F40-BDB7-C54DA86A8139}"/>
              </a:ext>
            </a:extLst>
          </p:cNvPr>
          <p:cNvSpPr txBox="1"/>
          <p:nvPr/>
        </p:nvSpPr>
        <p:spPr>
          <a:xfrm>
            <a:off x="251916" y="5029200"/>
            <a:ext cx="11719560" cy="1569660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rgbClr val="3FFA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" y="1204686"/>
            <a:ext cx="5947228" cy="392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4686"/>
            <a:ext cx="5529943" cy="392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23903" y="235189"/>
            <a:ext cx="81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ভালভাবে লক্ষ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241" y="391310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কীসের ছবি।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29" y="5588000"/>
            <a:ext cx="1162231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শিল্পকারখানার ছবি।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5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115" y="624115"/>
            <a:ext cx="5239657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0" y="4644571"/>
            <a:ext cx="6865257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শিল্প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45316" y="2002971"/>
            <a:ext cx="1052286" cy="19739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034" y="786803"/>
            <a:ext cx="30480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110" y="3088293"/>
            <a:ext cx="883984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১৫.৩.৩ বাংলাদেশের প্রধান প্রধান শিল্প সম্পর্কে বলতে </a:t>
            </a:r>
            <a:endParaRPr lang="en-US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১৫.৩.৪ বাংলাদেশের অর্থনীতিতে শিল্পের অবদান উল্লেখ </a:t>
            </a:r>
            <a:endParaRPr lang="en-US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678" y="1999103"/>
            <a:ext cx="62419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4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278744"/>
            <a:ext cx="5853546" cy="2870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278744"/>
            <a:ext cx="5558971" cy="2870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7" y="3795932"/>
            <a:ext cx="5727288" cy="2808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2" y="3854789"/>
            <a:ext cx="5558971" cy="2798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81907" y="3166896"/>
            <a:ext cx="493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4662" y="3149600"/>
            <a:ext cx="507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বস্ত্রশিল্পের কারখানা।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8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" y="238020"/>
            <a:ext cx="5131947" cy="642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595" y="803563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7450" y="2330701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595" y="3857840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E2228F-596E-46EA-B829-FB75DF0D63C3}"/>
              </a:ext>
            </a:extLst>
          </p:cNvPr>
          <p:cNvSpPr txBox="1"/>
          <p:nvPr/>
        </p:nvSpPr>
        <p:spPr>
          <a:xfrm>
            <a:off x="6187440" y="772524"/>
            <a:ext cx="2377440" cy="44012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ঢাকা,  নারায়ণগঞ্জ, গাজীপুর জেলাতে অধিকাংশ বস্ত্রকল রয়েছে।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DCD948-8DC7-4A35-ABE0-1C54B99530BC}"/>
              </a:ext>
            </a:extLst>
          </p:cNvPr>
          <p:cNvSpPr txBox="1"/>
          <p:nvPr/>
        </p:nvSpPr>
        <p:spPr>
          <a:xfrm>
            <a:off x="8982590" y="5873969"/>
            <a:ext cx="26060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নামে ক্লিক করুন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74A72D4-A67B-41D4-9267-6194377E8371}"/>
              </a:ext>
            </a:extLst>
          </p:cNvPr>
          <p:cNvSpPr/>
          <p:nvPr/>
        </p:nvSpPr>
        <p:spPr>
          <a:xfrm>
            <a:off x="2407920" y="3210700"/>
            <a:ext cx="452414" cy="500986"/>
          </a:xfrm>
          <a:custGeom>
            <a:avLst/>
            <a:gdLst>
              <a:gd name="connsiteX0" fmla="*/ 426720 w 452414"/>
              <a:gd name="connsiteY0" fmla="*/ 187820 h 500986"/>
              <a:gd name="connsiteX1" fmla="*/ 441960 w 452414"/>
              <a:gd name="connsiteY1" fmla="*/ 355460 h 500986"/>
              <a:gd name="connsiteX2" fmla="*/ 426720 w 452414"/>
              <a:gd name="connsiteY2" fmla="*/ 431660 h 500986"/>
              <a:gd name="connsiteX3" fmla="*/ 411480 w 452414"/>
              <a:gd name="connsiteY3" fmla="*/ 492620 h 500986"/>
              <a:gd name="connsiteX4" fmla="*/ 243840 w 452414"/>
              <a:gd name="connsiteY4" fmla="*/ 446900 h 500986"/>
              <a:gd name="connsiteX5" fmla="*/ 228600 w 452414"/>
              <a:gd name="connsiteY5" fmla="*/ 401180 h 500986"/>
              <a:gd name="connsiteX6" fmla="*/ 198120 w 452414"/>
              <a:gd name="connsiteY6" fmla="*/ 340220 h 500986"/>
              <a:gd name="connsiteX7" fmla="*/ 167640 w 452414"/>
              <a:gd name="connsiteY7" fmla="*/ 233540 h 500986"/>
              <a:gd name="connsiteX8" fmla="*/ 76200 w 452414"/>
              <a:gd name="connsiteY8" fmla="*/ 203060 h 500986"/>
              <a:gd name="connsiteX9" fmla="*/ 60960 w 452414"/>
              <a:gd name="connsiteY9" fmla="*/ 157340 h 500986"/>
              <a:gd name="connsiteX10" fmla="*/ 0 w 452414"/>
              <a:gd name="connsiteY10" fmla="*/ 65900 h 500986"/>
              <a:gd name="connsiteX11" fmla="*/ 15240 w 452414"/>
              <a:gd name="connsiteY11" fmla="*/ 4940 h 500986"/>
              <a:gd name="connsiteX12" fmla="*/ 228600 w 452414"/>
              <a:gd name="connsiteY12" fmla="*/ 50660 h 500986"/>
              <a:gd name="connsiteX13" fmla="*/ 274320 w 452414"/>
              <a:gd name="connsiteY13" fmla="*/ 96380 h 500986"/>
              <a:gd name="connsiteX14" fmla="*/ 320040 w 452414"/>
              <a:gd name="connsiteY14" fmla="*/ 126860 h 500986"/>
              <a:gd name="connsiteX15" fmla="*/ 350520 w 452414"/>
              <a:gd name="connsiteY15" fmla="*/ 187820 h 500986"/>
              <a:gd name="connsiteX16" fmla="*/ 441960 w 452414"/>
              <a:gd name="connsiteY16" fmla="*/ 203060 h 500986"/>
              <a:gd name="connsiteX17" fmla="*/ 441960 w 452414"/>
              <a:gd name="connsiteY17" fmla="*/ 340220 h 5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2414" h="500986">
                <a:moveTo>
                  <a:pt x="426720" y="187820"/>
                </a:moveTo>
                <a:cubicBezTo>
                  <a:pt x="431800" y="243700"/>
                  <a:pt x="450492" y="300002"/>
                  <a:pt x="441960" y="355460"/>
                </a:cubicBezTo>
                <a:cubicBezTo>
                  <a:pt x="425450" y="462775"/>
                  <a:pt x="341630" y="304025"/>
                  <a:pt x="426720" y="431660"/>
                </a:cubicBezTo>
                <a:cubicBezTo>
                  <a:pt x="421640" y="451980"/>
                  <a:pt x="431351" y="485996"/>
                  <a:pt x="411480" y="492620"/>
                </a:cubicBezTo>
                <a:cubicBezTo>
                  <a:pt x="335595" y="517915"/>
                  <a:pt x="294922" y="480955"/>
                  <a:pt x="243840" y="446900"/>
                </a:cubicBezTo>
                <a:cubicBezTo>
                  <a:pt x="238760" y="431660"/>
                  <a:pt x="234928" y="415945"/>
                  <a:pt x="228600" y="401180"/>
                </a:cubicBezTo>
                <a:cubicBezTo>
                  <a:pt x="219651" y="380298"/>
                  <a:pt x="205884" y="361571"/>
                  <a:pt x="198120" y="340220"/>
                </a:cubicBezTo>
                <a:cubicBezTo>
                  <a:pt x="185481" y="305464"/>
                  <a:pt x="192210" y="261181"/>
                  <a:pt x="167640" y="233540"/>
                </a:cubicBezTo>
                <a:cubicBezTo>
                  <a:pt x="146295" y="209527"/>
                  <a:pt x="106680" y="213220"/>
                  <a:pt x="76200" y="203060"/>
                </a:cubicBezTo>
                <a:cubicBezTo>
                  <a:pt x="71120" y="187820"/>
                  <a:pt x="68762" y="171383"/>
                  <a:pt x="60960" y="157340"/>
                </a:cubicBezTo>
                <a:cubicBezTo>
                  <a:pt x="43170" y="125318"/>
                  <a:pt x="0" y="65900"/>
                  <a:pt x="0" y="65900"/>
                </a:cubicBezTo>
                <a:cubicBezTo>
                  <a:pt x="5080" y="45580"/>
                  <a:pt x="-4967" y="10451"/>
                  <a:pt x="15240" y="4940"/>
                </a:cubicBezTo>
                <a:cubicBezTo>
                  <a:pt x="72138" y="-10578"/>
                  <a:pt x="174534" y="12041"/>
                  <a:pt x="228600" y="50660"/>
                </a:cubicBezTo>
                <a:cubicBezTo>
                  <a:pt x="246138" y="63187"/>
                  <a:pt x="257763" y="82582"/>
                  <a:pt x="274320" y="96380"/>
                </a:cubicBezTo>
                <a:cubicBezTo>
                  <a:pt x="288391" y="108106"/>
                  <a:pt x="304800" y="116700"/>
                  <a:pt x="320040" y="126860"/>
                </a:cubicBezTo>
                <a:cubicBezTo>
                  <a:pt x="330200" y="147180"/>
                  <a:pt x="331255" y="175779"/>
                  <a:pt x="350520" y="187820"/>
                </a:cubicBezTo>
                <a:cubicBezTo>
                  <a:pt x="376724" y="204197"/>
                  <a:pt x="426062" y="176563"/>
                  <a:pt x="441960" y="203060"/>
                </a:cubicBezTo>
                <a:cubicBezTo>
                  <a:pt x="465483" y="242265"/>
                  <a:pt x="441960" y="294500"/>
                  <a:pt x="441960" y="340220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44B5CCC-25F9-463C-A798-CBE04A7FD4DA}"/>
              </a:ext>
            </a:extLst>
          </p:cNvPr>
          <p:cNvSpPr/>
          <p:nvPr/>
        </p:nvSpPr>
        <p:spPr>
          <a:xfrm>
            <a:off x="2819400" y="3337560"/>
            <a:ext cx="365760" cy="609600"/>
          </a:xfrm>
          <a:custGeom>
            <a:avLst/>
            <a:gdLst>
              <a:gd name="connsiteX0" fmla="*/ 365760 w 365760"/>
              <a:gd name="connsiteY0" fmla="*/ 259080 h 609600"/>
              <a:gd name="connsiteX1" fmla="*/ 350520 w 365760"/>
              <a:gd name="connsiteY1" fmla="*/ 381000 h 609600"/>
              <a:gd name="connsiteX2" fmla="*/ 304800 w 365760"/>
              <a:gd name="connsiteY2" fmla="*/ 411480 h 609600"/>
              <a:gd name="connsiteX3" fmla="*/ 274320 w 365760"/>
              <a:gd name="connsiteY3" fmla="*/ 457200 h 609600"/>
              <a:gd name="connsiteX4" fmla="*/ 289560 w 365760"/>
              <a:gd name="connsiteY4" fmla="*/ 548640 h 609600"/>
              <a:gd name="connsiteX5" fmla="*/ 243840 w 365760"/>
              <a:gd name="connsiteY5" fmla="*/ 563880 h 609600"/>
              <a:gd name="connsiteX6" fmla="*/ 213360 w 365760"/>
              <a:gd name="connsiteY6" fmla="*/ 502920 h 609600"/>
              <a:gd name="connsiteX7" fmla="*/ 167640 w 365760"/>
              <a:gd name="connsiteY7" fmla="*/ 472440 h 609600"/>
              <a:gd name="connsiteX8" fmla="*/ 76200 w 365760"/>
              <a:gd name="connsiteY8" fmla="*/ 441960 h 609600"/>
              <a:gd name="connsiteX9" fmla="*/ 30480 w 365760"/>
              <a:gd name="connsiteY9" fmla="*/ 350520 h 609600"/>
              <a:gd name="connsiteX10" fmla="*/ 60960 w 365760"/>
              <a:gd name="connsiteY10" fmla="*/ 259080 h 609600"/>
              <a:gd name="connsiteX11" fmla="*/ 91440 w 365760"/>
              <a:gd name="connsiteY11" fmla="*/ 198120 h 609600"/>
              <a:gd name="connsiteX12" fmla="*/ 106680 w 365760"/>
              <a:gd name="connsiteY12" fmla="*/ 152400 h 609600"/>
              <a:gd name="connsiteX13" fmla="*/ 45720 w 365760"/>
              <a:gd name="connsiteY13" fmla="*/ 228600 h 609600"/>
              <a:gd name="connsiteX14" fmla="*/ 0 w 365760"/>
              <a:gd name="connsiteY14" fmla="*/ 259080 h 609600"/>
              <a:gd name="connsiteX15" fmla="*/ 45720 w 365760"/>
              <a:gd name="connsiteY15" fmla="*/ 121920 h 609600"/>
              <a:gd name="connsiteX16" fmla="*/ 60960 w 365760"/>
              <a:gd name="connsiteY16" fmla="*/ 60960 h 609600"/>
              <a:gd name="connsiteX17" fmla="*/ 121920 w 365760"/>
              <a:gd name="connsiteY17" fmla="*/ 45720 h 609600"/>
              <a:gd name="connsiteX18" fmla="*/ 167640 w 365760"/>
              <a:gd name="connsiteY18" fmla="*/ 30480 h 609600"/>
              <a:gd name="connsiteX19" fmla="*/ 76200 w 365760"/>
              <a:gd name="connsiteY19" fmla="*/ 15240 h 609600"/>
              <a:gd name="connsiteX20" fmla="*/ 121920 w 365760"/>
              <a:gd name="connsiteY20" fmla="*/ 0 h 609600"/>
              <a:gd name="connsiteX21" fmla="*/ 259080 w 365760"/>
              <a:gd name="connsiteY21" fmla="*/ 15240 h 609600"/>
              <a:gd name="connsiteX22" fmla="*/ 320040 w 365760"/>
              <a:gd name="connsiteY22" fmla="*/ 289560 h 609600"/>
              <a:gd name="connsiteX23" fmla="*/ 350520 w 365760"/>
              <a:gd name="connsiteY23" fmla="*/ 335280 h 609600"/>
              <a:gd name="connsiteX24" fmla="*/ 365760 w 365760"/>
              <a:gd name="connsiteY24" fmla="*/ 381000 h 609600"/>
              <a:gd name="connsiteX25" fmla="*/ 350520 w 365760"/>
              <a:gd name="connsiteY25" fmla="*/ 441960 h 609600"/>
              <a:gd name="connsiteX26" fmla="*/ 304800 w 365760"/>
              <a:gd name="connsiteY26" fmla="*/ 472440 h 609600"/>
              <a:gd name="connsiteX27" fmla="*/ 228600 w 365760"/>
              <a:gd name="connsiteY27" fmla="*/ 609600 h 609600"/>
              <a:gd name="connsiteX28" fmla="*/ 137160 w 365760"/>
              <a:gd name="connsiteY28" fmla="*/ 56388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5760" h="609600">
                <a:moveTo>
                  <a:pt x="365760" y="259080"/>
                </a:moveTo>
                <a:cubicBezTo>
                  <a:pt x="360680" y="299720"/>
                  <a:pt x="365731" y="342973"/>
                  <a:pt x="350520" y="381000"/>
                </a:cubicBezTo>
                <a:cubicBezTo>
                  <a:pt x="343718" y="398006"/>
                  <a:pt x="317752" y="398528"/>
                  <a:pt x="304800" y="411480"/>
                </a:cubicBezTo>
                <a:cubicBezTo>
                  <a:pt x="291848" y="424432"/>
                  <a:pt x="284480" y="441960"/>
                  <a:pt x="274320" y="457200"/>
                </a:cubicBezTo>
                <a:cubicBezTo>
                  <a:pt x="294527" y="487510"/>
                  <a:pt x="327418" y="510782"/>
                  <a:pt x="289560" y="548640"/>
                </a:cubicBezTo>
                <a:cubicBezTo>
                  <a:pt x="278201" y="559999"/>
                  <a:pt x="259080" y="558800"/>
                  <a:pt x="243840" y="563880"/>
                </a:cubicBezTo>
                <a:cubicBezTo>
                  <a:pt x="131298" y="526366"/>
                  <a:pt x="244622" y="581074"/>
                  <a:pt x="213360" y="502920"/>
                </a:cubicBezTo>
                <a:cubicBezTo>
                  <a:pt x="206558" y="485914"/>
                  <a:pt x="184378" y="479879"/>
                  <a:pt x="167640" y="472440"/>
                </a:cubicBezTo>
                <a:cubicBezTo>
                  <a:pt x="138280" y="459391"/>
                  <a:pt x="76200" y="441960"/>
                  <a:pt x="76200" y="441960"/>
                </a:cubicBezTo>
                <a:cubicBezTo>
                  <a:pt x="64215" y="423983"/>
                  <a:pt x="27475" y="377561"/>
                  <a:pt x="30480" y="350520"/>
                </a:cubicBezTo>
                <a:cubicBezTo>
                  <a:pt x="34028" y="318588"/>
                  <a:pt x="46592" y="287817"/>
                  <a:pt x="60960" y="259080"/>
                </a:cubicBezTo>
                <a:cubicBezTo>
                  <a:pt x="71120" y="238760"/>
                  <a:pt x="82491" y="219002"/>
                  <a:pt x="91440" y="198120"/>
                </a:cubicBezTo>
                <a:cubicBezTo>
                  <a:pt x="97768" y="183355"/>
                  <a:pt x="106680" y="136336"/>
                  <a:pt x="106680" y="152400"/>
                </a:cubicBezTo>
                <a:cubicBezTo>
                  <a:pt x="106680" y="233630"/>
                  <a:pt x="96634" y="203143"/>
                  <a:pt x="45720" y="228600"/>
                </a:cubicBezTo>
                <a:cubicBezTo>
                  <a:pt x="29337" y="236791"/>
                  <a:pt x="15240" y="248920"/>
                  <a:pt x="0" y="259080"/>
                </a:cubicBezTo>
                <a:cubicBezTo>
                  <a:pt x="45519" y="168042"/>
                  <a:pt x="22085" y="228275"/>
                  <a:pt x="45720" y="121920"/>
                </a:cubicBezTo>
                <a:cubicBezTo>
                  <a:pt x="50264" y="101473"/>
                  <a:pt x="46149" y="75771"/>
                  <a:pt x="60960" y="60960"/>
                </a:cubicBezTo>
                <a:cubicBezTo>
                  <a:pt x="75771" y="46149"/>
                  <a:pt x="101781" y="51474"/>
                  <a:pt x="121920" y="45720"/>
                </a:cubicBezTo>
                <a:cubicBezTo>
                  <a:pt x="137366" y="41307"/>
                  <a:pt x="152400" y="35560"/>
                  <a:pt x="167640" y="30480"/>
                </a:cubicBezTo>
                <a:cubicBezTo>
                  <a:pt x="137160" y="25400"/>
                  <a:pt x="101911" y="32380"/>
                  <a:pt x="76200" y="15240"/>
                </a:cubicBezTo>
                <a:cubicBezTo>
                  <a:pt x="62834" y="6329"/>
                  <a:pt x="105856" y="0"/>
                  <a:pt x="121920" y="0"/>
                </a:cubicBezTo>
                <a:cubicBezTo>
                  <a:pt x="167921" y="0"/>
                  <a:pt x="213360" y="10160"/>
                  <a:pt x="259080" y="15240"/>
                </a:cubicBezTo>
                <a:cubicBezTo>
                  <a:pt x="367271" y="123431"/>
                  <a:pt x="273354" y="9443"/>
                  <a:pt x="320040" y="289560"/>
                </a:cubicBezTo>
                <a:cubicBezTo>
                  <a:pt x="323051" y="307627"/>
                  <a:pt x="342329" y="318897"/>
                  <a:pt x="350520" y="335280"/>
                </a:cubicBezTo>
                <a:cubicBezTo>
                  <a:pt x="357704" y="349648"/>
                  <a:pt x="360680" y="365760"/>
                  <a:pt x="365760" y="381000"/>
                </a:cubicBezTo>
                <a:cubicBezTo>
                  <a:pt x="360680" y="401320"/>
                  <a:pt x="362138" y="424532"/>
                  <a:pt x="350520" y="441960"/>
                </a:cubicBezTo>
                <a:cubicBezTo>
                  <a:pt x="340360" y="457200"/>
                  <a:pt x="311602" y="455434"/>
                  <a:pt x="304800" y="472440"/>
                </a:cubicBezTo>
                <a:cubicBezTo>
                  <a:pt x="243358" y="626045"/>
                  <a:pt x="351593" y="578852"/>
                  <a:pt x="228600" y="609600"/>
                </a:cubicBezTo>
                <a:cubicBezTo>
                  <a:pt x="153701" y="590875"/>
                  <a:pt x="182451" y="609171"/>
                  <a:pt x="137160" y="563880"/>
                </a:cubicBez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B8FFCE8-2A37-4207-A5DF-9D7DD3B3FC1D}"/>
              </a:ext>
            </a:extLst>
          </p:cNvPr>
          <p:cNvSpPr/>
          <p:nvPr/>
        </p:nvSpPr>
        <p:spPr>
          <a:xfrm>
            <a:off x="2514600" y="2848763"/>
            <a:ext cx="579120" cy="580237"/>
          </a:xfrm>
          <a:custGeom>
            <a:avLst/>
            <a:gdLst>
              <a:gd name="connsiteX0" fmla="*/ 502920 w 579120"/>
              <a:gd name="connsiteY0" fmla="*/ 138277 h 580237"/>
              <a:gd name="connsiteX1" fmla="*/ 548640 w 579120"/>
              <a:gd name="connsiteY1" fmla="*/ 214477 h 580237"/>
              <a:gd name="connsiteX2" fmla="*/ 579120 w 579120"/>
              <a:gd name="connsiteY2" fmla="*/ 305917 h 580237"/>
              <a:gd name="connsiteX3" fmla="*/ 518160 w 579120"/>
              <a:gd name="connsiteY3" fmla="*/ 321157 h 580237"/>
              <a:gd name="connsiteX4" fmla="*/ 518160 w 579120"/>
              <a:gd name="connsiteY4" fmla="*/ 412597 h 580237"/>
              <a:gd name="connsiteX5" fmla="*/ 365760 w 579120"/>
              <a:gd name="connsiteY5" fmla="*/ 488797 h 580237"/>
              <a:gd name="connsiteX6" fmla="*/ 335280 w 579120"/>
              <a:gd name="connsiteY6" fmla="*/ 580237 h 580237"/>
              <a:gd name="connsiteX7" fmla="*/ 259080 w 579120"/>
              <a:gd name="connsiteY7" fmla="*/ 564997 h 580237"/>
              <a:gd name="connsiteX8" fmla="*/ 228600 w 579120"/>
              <a:gd name="connsiteY8" fmla="*/ 473557 h 580237"/>
              <a:gd name="connsiteX9" fmla="*/ 167640 w 579120"/>
              <a:gd name="connsiteY9" fmla="*/ 397357 h 580237"/>
              <a:gd name="connsiteX10" fmla="*/ 0 w 579120"/>
              <a:gd name="connsiteY10" fmla="*/ 382117 h 580237"/>
              <a:gd name="connsiteX11" fmla="*/ 15240 w 579120"/>
              <a:gd name="connsiteY11" fmla="*/ 290677 h 580237"/>
              <a:gd name="connsiteX12" fmla="*/ 121920 w 579120"/>
              <a:gd name="connsiteY12" fmla="*/ 214477 h 580237"/>
              <a:gd name="connsiteX13" fmla="*/ 137160 w 579120"/>
              <a:gd name="connsiteY13" fmla="*/ 168757 h 580237"/>
              <a:gd name="connsiteX14" fmla="*/ 213360 w 579120"/>
              <a:gd name="connsiteY14" fmla="*/ 77317 h 580237"/>
              <a:gd name="connsiteX15" fmla="*/ 228600 w 579120"/>
              <a:gd name="connsiteY15" fmla="*/ 16357 h 580237"/>
              <a:gd name="connsiteX16" fmla="*/ 320040 w 579120"/>
              <a:gd name="connsiteY16" fmla="*/ 16357 h 580237"/>
              <a:gd name="connsiteX17" fmla="*/ 457200 w 579120"/>
              <a:gd name="connsiteY17" fmla="*/ 138277 h 580237"/>
              <a:gd name="connsiteX18" fmla="*/ 502920 w 579120"/>
              <a:gd name="connsiteY18" fmla="*/ 138277 h 58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20" h="580237">
                <a:moveTo>
                  <a:pt x="502920" y="138277"/>
                </a:moveTo>
                <a:cubicBezTo>
                  <a:pt x="518160" y="150977"/>
                  <a:pt x="536383" y="187511"/>
                  <a:pt x="548640" y="214477"/>
                </a:cubicBezTo>
                <a:cubicBezTo>
                  <a:pt x="561935" y="243726"/>
                  <a:pt x="579120" y="305917"/>
                  <a:pt x="579120" y="305917"/>
                </a:cubicBezTo>
                <a:cubicBezTo>
                  <a:pt x="558800" y="310997"/>
                  <a:pt x="534516" y="308073"/>
                  <a:pt x="518160" y="321157"/>
                </a:cubicBezTo>
                <a:cubicBezTo>
                  <a:pt x="486076" y="346824"/>
                  <a:pt x="509604" y="386930"/>
                  <a:pt x="518160" y="412597"/>
                </a:cubicBezTo>
                <a:cubicBezTo>
                  <a:pt x="480531" y="563114"/>
                  <a:pt x="548406" y="372567"/>
                  <a:pt x="365760" y="488797"/>
                </a:cubicBezTo>
                <a:cubicBezTo>
                  <a:pt x="338654" y="506046"/>
                  <a:pt x="335280" y="580237"/>
                  <a:pt x="335280" y="580237"/>
                </a:cubicBezTo>
                <a:cubicBezTo>
                  <a:pt x="309880" y="575157"/>
                  <a:pt x="277396" y="583313"/>
                  <a:pt x="259080" y="564997"/>
                </a:cubicBezTo>
                <a:cubicBezTo>
                  <a:pt x="236362" y="542279"/>
                  <a:pt x="238760" y="504037"/>
                  <a:pt x="228600" y="473557"/>
                </a:cubicBezTo>
                <a:cubicBezTo>
                  <a:pt x="215983" y="435707"/>
                  <a:pt x="217131" y="407962"/>
                  <a:pt x="167640" y="397357"/>
                </a:cubicBezTo>
                <a:cubicBezTo>
                  <a:pt x="112775" y="385600"/>
                  <a:pt x="55880" y="387197"/>
                  <a:pt x="0" y="382117"/>
                </a:cubicBezTo>
                <a:cubicBezTo>
                  <a:pt x="5080" y="351637"/>
                  <a:pt x="2690" y="318914"/>
                  <a:pt x="15240" y="290677"/>
                </a:cubicBezTo>
                <a:cubicBezTo>
                  <a:pt x="32893" y="250958"/>
                  <a:pt x="88202" y="231336"/>
                  <a:pt x="121920" y="214477"/>
                </a:cubicBezTo>
                <a:cubicBezTo>
                  <a:pt x="127000" y="199237"/>
                  <a:pt x="129976" y="183125"/>
                  <a:pt x="137160" y="168757"/>
                </a:cubicBezTo>
                <a:cubicBezTo>
                  <a:pt x="158378" y="126322"/>
                  <a:pt x="179655" y="111022"/>
                  <a:pt x="213360" y="77317"/>
                </a:cubicBezTo>
                <a:cubicBezTo>
                  <a:pt x="218440" y="56997"/>
                  <a:pt x="215516" y="32713"/>
                  <a:pt x="228600" y="16357"/>
                </a:cubicBezTo>
                <a:cubicBezTo>
                  <a:pt x="254267" y="-15727"/>
                  <a:pt x="294373" y="7801"/>
                  <a:pt x="320040" y="16357"/>
                </a:cubicBezTo>
                <a:cubicBezTo>
                  <a:pt x="359483" y="134687"/>
                  <a:pt x="322772" y="108404"/>
                  <a:pt x="457200" y="138277"/>
                </a:cubicBezTo>
                <a:cubicBezTo>
                  <a:pt x="467118" y="140481"/>
                  <a:pt x="487680" y="125577"/>
                  <a:pt x="502920" y="13827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297634"/>
            <a:ext cx="2455718" cy="1485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492" y="6019346"/>
            <a:ext cx="1866407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জামদানী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5641" y="6016827"/>
            <a:ext cx="141217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0558" y="5988996"/>
            <a:ext cx="141217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2674579"/>
            <a:ext cx="4409209" cy="340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2674579"/>
            <a:ext cx="3422073" cy="3401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74579"/>
            <a:ext cx="3879273" cy="3401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6876" y="1225835"/>
            <a:ext cx="9254837" cy="1323439"/>
          </a:xfrm>
          <a:prstGeom prst="rect">
            <a:avLst/>
          </a:prstGeom>
          <a:solidFill>
            <a:srgbClr val="FF0066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তাঁতশিল্পে উন্নতমানের সুতি,সিল্ক,ও জামদানী শাড়ী তৈরী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3" r="1" b="42508"/>
          <a:stretch/>
        </p:blipFill>
        <p:spPr>
          <a:xfrm>
            <a:off x="304799" y="1357745"/>
            <a:ext cx="5624946" cy="4225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-70" r="2694" b="1035"/>
          <a:stretch/>
        </p:blipFill>
        <p:spPr>
          <a:xfrm>
            <a:off x="6082145" y="1378857"/>
            <a:ext cx="5583382" cy="4204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799" y="5793179"/>
            <a:ext cx="114662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মসলিন শাড়ি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6" y="304462"/>
            <a:ext cx="1146628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সময়ে এদেশে তৈরী মসলিন কাপড় জগৎ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ছিল।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4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423</Words>
  <Application>Microsoft Office PowerPoint</Application>
  <PresentationFormat>Widescreen</PresentationFormat>
  <Paragraphs>80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Kowsar Miah</dc:creator>
  <cp:lastModifiedBy>Mohammad Kowsar Miah</cp:lastModifiedBy>
  <cp:revision>12</cp:revision>
  <dcterms:created xsi:type="dcterms:W3CDTF">2020-08-07T04:23:05Z</dcterms:created>
  <dcterms:modified xsi:type="dcterms:W3CDTF">2020-11-03T15:49:48Z</dcterms:modified>
</cp:coreProperties>
</file>