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3" r:id="rId4"/>
    <p:sldId id="291" r:id="rId5"/>
    <p:sldId id="292" r:id="rId6"/>
    <p:sldId id="293" r:id="rId7"/>
    <p:sldId id="294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281" r:id="rId19"/>
    <p:sldId id="306" r:id="rId20"/>
    <p:sldId id="308" r:id="rId21"/>
    <p:sldId id="311" r:id="rId22"/>
    <p:sldId id="310" r:id="rId23"/>
    <p:sldId id="27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7B1B-141C-4B14-B3A3-C936B055C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73C2A4-0908-46B1-8452-988AF6D63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CEA07-5011-42B8-8CED-3797990BC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D398-486A-4E2A-BBDA-C9E2825BFE3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98054-6F73-45C7-9F54-3FB7D374E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E218F-9C6E-46D4-ABEC-DF69D595D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4AA7-7E00-44FF-8CAE-A432FD36C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0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518C9-75C7-4950-9408-69C3001C1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E0850C-82F6-4D5E-889A-6011D5652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EC26C-46CD-4D91-ADA1-E9B39486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D398-486A-4E2A-BBDA-C9E2825BFE3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4819F-8627-47EC-8AA8-93B9399CE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E9A2F-1659-4207-A384-24B08D983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4AA7-7E00-44FF-8CAE-A432FD36C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6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19130A-F214-4474-B470-6BB176A64A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8998A5-989C-4326-AF8D-A9287F032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77689-63A9-49B1-B5D3-9478CEF1E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D398-486A-4E2A-BBDA-C9E2825BFE3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446A2-079C-45EB-B9DD-47C5E2F89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691C1-A72D-4DF7-B71D-0EFF95BCA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4AA7-7E00-44FF-8CAE-A432FD36C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7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F6FFF-6917-49C6-889B-13CC12AF6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60B40-0648-4EDE-9BAD-C2A86C97C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377BA-1815-4437-B5F5-D3DC9127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D398-486A-4E2A-BBDA-C9E2825BFE3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07BD5-EDE7-4969-B527-45B3EAA4C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FD0AC-144D-4A22-855A-93945920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4AA7-7E00-44FF-8CAE-A432FD36C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25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0FB7E-F06E-49D8-BB07-7DD3E79AA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D0C23F-5000-42DC-BACB-D9DBED3D6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8ABBF-8903-43D6-AAA3-1D6293008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D398-486A-4E2A-BBDA-C9E2825BFE3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1127D-DD43-46AA-96AD-120CB4577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4A69D-D9A1-4266-A601-8E7663803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4AA7-7E00-44FF-8CAE-A432FD36C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0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F5FBF-AEEC-4906-866C-314372BAB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68DA3-C605-4755-8D22-51EDF6B28D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D3EC78-D04A-440C-A2CE-84035AE2D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786F86-20BC-4189-884B-13F0D83B4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D398-486A-4E2A-BBDA-C9E2825BFE3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E549C-72D9-4123-BCAD-DF103E8F2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26792-B3D6-4E47-A058-D22C279FB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4AA7-7E00-44FF-8CAE-A432FD36C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0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A31A3-3FC5-40CE-AA42-647140EFD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4EE30A-2A1B-4473-95CE-3D38CFC96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DA5AD1-98FB-4DBE-B401-66161633C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3F9CD7-870B-4FBD-B564-080419817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BD7DEB-9FA2-414F-9676-436AE7F851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D4A5A2-CA7B-4055-AD91-E7FFA133D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D398-486A-4E2A-BBDA-C9E2825BFE3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DF1364-58F2-42B6-BA04-59203E4C7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C4A231-63A4-425F-B45A-6351A642F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4AA7-7E00-44FF-8CAE-A432FD36C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3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7CC32-1911-48E5-B99A-EC0B17E9E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81619E-C923-4DEC-960C-2A2A27239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D398-486A-4E2A-BBDA-C9E2825BFE3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7733DC-C91E-4EC0-A3FF-6E6C0405D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22A42B-4ECE-482E-889C-3EB43A03F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4AA7-7E00-44FF-8CAE-A432FD36C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3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062539-E170-4103-A81D-42F4EB043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D398-486A-4E2A-BBDA-C9E2825BFE3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55B0BA-1D0B-4FC9-9275-7BD6E5FA0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09581F-14E0-4884-9F95-0BAC075B2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4AA7-7E00-44FF-8CAE-A432FD36C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2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478B4-B4F3-4CD3-ADD7-8CA7F8FDF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D9F52-72F4-468F-BCA3-52DF6B7D5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21A526-2CF5-4EF1-8792-051823A53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6794B2-7C02-455C-AA69-6759BD000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D398-486A-4E2A-BBDA-C9E2825BFE3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6B8CB-DA30-4702-AED3-094968FD1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28F87-BDA8-4447-9416-1AD3DE29B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4AA7-7E00-44FF-8CAE-A432FD36C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1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86DB9-0BC4-4A03-AC82-E81B29978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01FA47-56D3-4139-9EA6-11132B70E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9B0A2D-BBF9-40CF-922C-41D5E4421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D25763-28FE-4D82-93BF-91B0DD968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D398-486A-4E2A-BBDA-C9E2825BFE3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CD064-676E-47CF-B86E-334997062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3F8ECD-17B6-4FD2-8B6C-716EF3D34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4AA7-7E00-44FF-8CAE-A432FD36C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3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63AAD0-9F34-48BE-9365-6BA741121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BEECB-8A9B-4D86-AB8A-94754EF4F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B05DC-103B-4B53-9946-1EEC67C48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7D398-486A-4E2A-BBDA-C9E2825BFE3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FB097-1D40-422C-92A9-3FA978267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FF8BF-69C1-4A30-AD32-C3130FADEE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34AA7-7E00-44FF-8CAE-A432FD36C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0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BFA14E-7F70-48E4-8487-B0D351AA2CF0}"/>
              </a:ext>
            </a:extLst>
          </p:cNvPr>
          <p:cNvSpPr/>
          <p:nvPr/>
        </p:nvSpPr>
        <p:spPr>
          <a:xfrm>
            <a:off x="1772530" y="3756075"/>
            <a:ext cx="9031458" cy="15615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ও  </a:t>
            </a:r>
            <a:r>
              <a:rPr lang="en-US" sz="66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6B4461-D449-49F7-9424-8773C88CAD5C}"/>
              </a:ext>
            </a:extLst>
          </p:cNvPr>
          <p:cNvSpPr/>
          <p:nvPr/>
        </p:nvSpPr>
        <p:spPr>
          <a:xfrm>
            <a:off x="1772530" y="1529862"/>
            <a:ext cx="9031458" cy="18991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7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আয়শা-আইন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59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C9FA6F-3733-420E-B766-946A234CFB2F}"/>
              </a:ext>
            </a:extLst>
          </p:cNvPr>
          <p:cNvSpPr txBox="1"/>
          <p:nvPr/>
        </p:nvSpPr>
        <p:spPr>
          <a:xfrm>
            <a:off x="1350496" y="2967335"/>
            <a:ext cx="10185012" cy="92333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5।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জনকল্যাণকর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উভয়ের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2F48B0-748B-402C-BB7B-C248E6FB5448}"/>
              </a:ext>
            </a:extLst>
          </p:cNvPr>
          <p:cNvSpPr txBox="1"/>
          <p:nvPr/>
        </p:nvSpPr>
        <p:spPr>
          <a:xfrm>
            <a:off x="1350496" y="4357468"/>
            <a:ext cx="7174526" cy="9233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6।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পরিপূরক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EF9974-991D-49A4-B3CB-9D25D6BC1D4D}"/>
              </a:ext>
            </a:extLst>
          </p:cNvPr>
          <p:cNvSpPr txBox="1"/>
          <p:nvPr/>
        </p:nvSpPr>
        <p:spPr>
          <a:xfrm>
            <a:off x="1350496" y="1577202"/>
            <a:ext cx="6513344" cy="92333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4।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পরস্পরের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95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C9FA6F-3733-420E-B766-946A234CFB2F}"/>
              </a:ext>
            </a:extLst>
          </p:cNvPr>
          <p:cNvSpPr txBox="1"/>
          <p:nvPr/>
        </p:nvSpPr>
        <p:spPr>
          <a:xfrm>
            <a:off x="1350496" y="1003759"/>
            <a:ext cx="8468752" cy="92333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পৌরনীতি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অথীনীতির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2F48B0-748B-402C-BB7B-C248E6FB5448}"/>
              </a:ext>
            </a:extLst>
          </p:cNvPr>
          <p:cNvSpPr txBox="1"/>
          <p:nvPr/>
        </p:nvSpPr>
        <p:spPr>
          <a:xfrm>
            <a:off x="1350496" y="2166148"/>
            <a:ext cx="8468752" cy="9233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বিষয়বস্তুগত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 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7247F9-26EA-448A-8B4D-6540DCF74F5B}"/>
              </a:ext>
            </a:extLst>
          </p:cNvPr>
          <p:cNvSpPr txBox="1"/>
          <p:nvPr/>
        </p:nvSpPr>
        <p:spPr>
          <a:xfrm>
            <a:off x="1350495" y="3429000"/>
            <a:ext cx="8468753" cy="92333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অনুশীলন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পদ্ধতিগত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পাথক্য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3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EC13D9-96FA-4019-89FF-A21CFD01D7D4}"/>
              </a:ext>
            </a:extLst>
          </p:cNvPr>
          <p:cNvSpPr/>
          <p:nvPr/>
        </p:nvSpPr>
        <p:spPr>
          <a:xfrm>
            <a:off x="576775" y="506437"/>
            <a:ext cx="11615225" cy="6035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আলোচ্য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বিষয়েরর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সামান্য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থাকলেও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পৌরনীতি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প্রচুর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শাস্ত্রের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সুখী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সমৃদ্ধিশালী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পরিপূরক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সহায়ক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85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EC13D9-96FA-4019-89FF-A21CFD01D7D4}"/>
              </a:ext>
            </a:extLst>
          </p:cNvPr>
          <p:cNvSpPr/>
          <p:nvPr/>
        </p:nvSpPr>
        <p:spPr>
          <a:xfrm>
            <a:off x="253219" y="506437"/>
            <a:ext cx="11938782" cy="13223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ভূগোলের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754CED-1D37-4AB8-A587-BEDED705A0E6}"/>
              </a:ext>
            </a:extLst>
          </p:cNvPr>
          <p:cNvSpPr/>
          <p:nvPr/>
        </p:nvSpPr>
        <p:spPr>
          <a:xfrm>
            <a:off x="253219" y="1828800"/>
            <a:ext cx="11938781" cy="488852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ভূগোল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গভীরভাবে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সম্পর্কযুক্ত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নাগরিকতা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আচরণ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রাষ্টের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ভূখন্ড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পারিপাশ্বিক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ভূপ্রকৃতির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সুসংবদ্ধ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অধ্যয়নই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ভূগোল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নিম্নরূপ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6800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C9FA6F-3733-420E-B766-946A234CFB2F}"/>
              </a:ext>
            </a:extLst>
          </p:cNvPr>
          <p:cNvSpPr txBox="1"/>
          <p:nvPr/>
        </p:nvSpPr>
        <p:spPr>
          <a:xfrm>
            <a:off x="1350495" y="1003759"/>
            <a:ext cx="7638759" cy="92333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ভূখন্ডগত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2F48B0-748B-402C-BB7B-C248E6FB5448}"/>
              </a:ext>
            </a:extLst>
          </p:cNvPr>
          <p:cNvSpPr txBox="1"/>
          <p:nvPr/>
        </p:nvSpPr>
        <p:spPr>
          <a:xfrm>
            <a:off x="1350496" y="2166148"/>
            <a:ext cx="7638759" cy="9233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পারস্পরিক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ঘনিষ্ঠতা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7247F9-26EA-448A-8B4D-6540DCF74F5B}"/>
              </a:ext>
            </a:extLst>
          </p:cNvPr>
          <p:cNvSpPr txBox="1"/>
          <p:nvPr/>
        </p:nvSpPr>
        <p:spPr>
          <a:xfrm>
            <a:off x="1350496" y="3429000"/>
            <a:ext cx="7638759" cy="92333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কল্যাণ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সমৃদ্ধি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74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C9FA6F-3733-420E-B766-946A234CFB2F}"/>
              </a:ext>
            </a:extLst>
          </p:cNvPr>
          <p:cNvSpPr txBox="1"/>
          <p:nvPr/>
        </p:nvSpPr>
        <p:spPr>
          <a:xfrm>
            <a:off x="1350496" y="2967335"/>
            <a:ext cx="10058402" cy="92333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5।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পররাষ্ট্র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নির্ধারণে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2F48B0-748B-402C-BB7B-C248E6FB5448}"/>
              </a:ext>
            </a:extLst>
          </p:cNvPr>
          <p:cNvSpPr txBox="1"/>
          <p:nvPr/>
        </p:nvSpPr>
        <p:spPr>
          <a:xfrm>
            <a:off x="1350496" y="4357468"/>
            <a:ext cx="10058402" cy="9233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6।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জাতীয়তাবাদ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বিকাশে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EF9974-991D-49A4-B3CB-9D25D6BC1D4D}"/>
              </a:ext>
            </a:extLst>
          </p:cNvPr>
          <p:cNvSpPr txBox="1"/>
          <p:nvPr/>
        </p:nvSpPr>
        <p:spPr>
          <a:xfrm>
            <a:off x="1350496" y="1577202"/>
            <a:ext cx="9917726" cy="92333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4।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জনজীবনে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00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C9FA6F-3733-420E-B766-946A234CFB2F}"/>
              </a:ext>
            </a:extLst>
          </p:cNvPr>
          <p:cNvSpPr txBox="1"/>
          <p:nvPr/>
        </p:nvSpPr>
        <p:spPr>
          <a:xfrm>
            <a:off x="1350496" y="1003759"/>
            <a:ext cx="7821639" cy="92333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পৌরনীতি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ভূগোলের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2F48B0-748B-402C-BB7B-C248E6FB5448}"/>
              </a:ext>
            </a:extLst>
          </p:cNvPr>
          <p:cNvSpPr txBox="1"/>
          <p:nvPr/>
        </p:nvSpPr>
        <p:spPr>
          <a:xfrm>
            <a:off x="1350496" y="2166148"/>
            <a:ext cx="7821639" cy="9233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অধ্যয়ন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 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7247F9-26EA-448A-8B4D-6540DCF74F5B}"/>
              </a:ext>
            </a:extLst>
          </p:cNvPr>
          <p:cNvSpPr txBox="1"/>
          <p:nvPr/>
        </p:nvSpPr>
        <p:spPr>
          <a:xfrm>
            <a:off x="1350496" y="3429000"/>
            <a:ext cx="7821640" cy="92333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বিষয়বস্তুগত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পাথক্য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20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EC13D9-96FA-4019-89FF-A21CFD01D7D4}"/>
              </a:ext>
            </a:extLst>
          </p:cNvPr>
          <p:cNvSpPr/>
          <p:nvPr/>
        </p:nvSpPr>
        <p:spPr>
          <a:xfrm>
            <a:off x="576775" y="506437"/>
            <a:ext cx="11615225" cy="6035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আলোচ্য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বিষয়েরর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সামান্য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থাকলেও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পৌরনীতি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ভূগোলের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প্রচুর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ঘনিষ্ঠভাবে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ভুগোল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নানাভাবে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পৌরনীতি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সমৃদ্ধ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স্বার্থ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পররাষ্ট্রনীতি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ভৌগোলিক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অবস্থানের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নির্ভরশীল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98964" y="1521018"/>
            <a:ext cx="9873595" cy="145881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অনুশীলন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56731" y="3926080"/>
            <a:ext cx="3740082" cy="75533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endParaRPr lang="en-US" sz="4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46583" y="3920371"/>
            <a:ext cx="3479103" cy="755337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endParaRPr lang="en-US" sz="4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98966" y="4896341"/>
            <a:ext cx="3797848" cy="75533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গ)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endParaRPr lang="en-US" sz="4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46583" y="4896341"/>
            <a:ext cx="3479103" cy="755337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ঘ)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endParaRPr lang="en-US" sz="4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656731" y="3027562"/>
            <a:ext cx="1640289" cy="755337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 :</a:t>
            </a:r>
            <a:endParaRPr lang="en-US" sz="48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97250CE-9B25-46A4-B351-554A02C7215C}"/>
              </a:ext>
            </a:extLst>
          </p:cNvPr>
          <p:cNvSpPr txBox="1">
            <a:spLocks/>
          </p:cNvSpPr>
          <p:nvPr/>
        </p:nvSpPr>
        <p:spPr>
          <a:xfrm>
            <a:off x="1598966" y="472235"/>
            <a:ext cx="7502832" cy="95333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8675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48148E-6 L 0.15169 -0.2689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78" y="-1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8" grpId="1" animBg="1"/>
      <p:bldP spid="9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98966" y="1521018"/>
            <a:ext cx="10471114" cy="145881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পৌরনীতি</a:t>
            </a:r>
            <a:r>
              <a:rPr lang="en-US" sz="54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সুশাসনের</a:t>
            </a:r>
            <a:r>
              <a:rPr lang="en-US" sz="54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সাথে</a:t>
            </a:r>
            <a:r>
              <a:rPr lang="en-US" sz="54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অর্থনীতির</a:t>
            </a:r>
            <a:r>
              <a:rPr lang="en-US" sz="54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সম্পর্ক</a:t>
            </a:r>
            <a:r>
              <a:rPr lang="en-US" sz="54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গভীর</a:t>
            </a:r>
            <a:r>
              <a:rPr lang="en-US" sz="54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কারণ</a:t>
            </a:r>
            <a:r>
              <a:rPr lang="en-US" sz="54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-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56731" y="3926080"/>
            <a:ext cx="4997287" cy="75533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8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বিষয়বস্তুর</a:t>
            </a:r>
            <a:r>
              <a:rPr lang="en-US" sz="48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পরিধি</a:t>
            </a:r>
            <a:r>
              <a:rPr lang="en-US" sz="48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এক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362246" y="3878166"/>
            <a:ext cx="3479103" cy="755337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8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একই</a:t>
            </a:r>
            <a:r>
              <a:rPr lang="en-US" sz="48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উদ্দেশ্য</a:t>
            </a:r>
            <a:r>
              <a:rPr lang="en-US" sz="48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98966" y="4959313"/>
            <a:ext cx="8528278" cy="75533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48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উভয়</a:t>
            </a:r>
            <a:r>
              <a:rPr lang="en-US" sz="48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চাহিদা</a:t>
            </a:r>
            <a:r>
              <a:rPr lang="en-US" sz="48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বন্টন</a:t>
            </a:r>
            <a:r>
              <a:rPr lang="en-US" sz="48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নিয়ে</a:t>
            </a:r>
            <a:r>
              <a:rPr lang="en-US" sz="48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আলোচনা</a:t>
            </a:r>
            <a:r>
              <a:rPr lang="en-US" sz="48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করে</a:t>
            </a:r>
            <a:r>
              <a:rPr lang="en-US" sz="48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</a:t>
            </a:r>
            <a:endParaRPr lang="en-US" sz="2400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endParaRPr lang="en-US" sz="4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656731" y="5857831"/>
            <a:ext cx="6418124" cy="755337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ঘ)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বাজেট</a:t>
            </a:r>
            <a:r>
              <a:rPr lang="en-US" sz="48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নিয়ে</a:t>
            </a:r>
            <a:r>
              <a:rPr lang="en-US" sz="48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আলোচনা</a:t>
            </a:r>
            <a:r>
              <a:rPr lang="en-US" sz="48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করে</a:t>
            </a:r>
            <a:r>
              <a:rPr lang="en-US" sz="4800" dirty="0">
                <a:latin typeface="NikoshBAN" panose="02000000000000000000" pitchFamily="2" charset="0"/>
                <a:ea typeface="Calibri" panose="020F0502020204030204" pitchFamily="34" charset="0"/>
                <a:cs typeface="Vrinda" panose="020B0502040204020203" pitchFamily="34" charset="0"/>
              </a:rPr>
              <a:t>।</a:t>
            </a:r>
            <a:endParaRPr lang="en-US" sz="4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656731" y="3027562"/>
            <a:ext cx="1640289" cy="755337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 :</a:t>
            </a:r>
            <a:endParaRPr lang="en-US" sz="48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97250CE-9B25-46A4-B351-554A02C7215C}"/>
              </a:ext>
            </a:extLst>
          </p:cNvPr>
          <p:cNvSpPr txBox="1">
            <a:spLocks/>
          </p:cNvSpPr>
          <p:nvPr/>
        </p:nvSpPr>
        <p:spPr>
          <a:xfrm>
            <a:off x="1598966" y="472235"/>
            <a:ext cx="7502832" cy="95333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1139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85185E-6 L -0.31145 -0.120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73" y="-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7" grpId="1" animBg="1"/>
      <p:bldP spid="8" grpId="0" animBg="1"/>
      <p:bldP spid="9" grpId="0" animBg="1"/>
      <p:bldP spid="10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B36F9E-B8E4-4DA9-8084-0C880E508C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955"/>
            <a:ext cx="1951038" cy="2442932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63F84A9C-7986-4E7B-8896-223A88B286B8}"/>
              </a:ext>
            </a:extLst>
          </p:cNvPr>
          <p:cNvSpPr txBox="1">
            <a:spLocks/>
          </p:cNvSpPr>
          <p:nvPr/>
        </p:nvSpPr>
        <p:spPr>
          <a:xfrm>
            <a:off x="2560320" y="478955"/>
            <a:ext cx="7877908" cy="15045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bn-BD" sz="7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7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7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  <a:p>
            <a:pPr algn="ctr"/>
            <a:r>
              <a:rPr lang="bn-IN" sz="48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9FA8D09-A450-4A95-A5FC-9A5B9AF010F5}"/>
              </a:ext>
            </a:extLst>
          </p:cNvPr>
          <p:cNvSpPr txBox="1">
            <a:spLocks/>
          </p:cNvSpPr>
          <p:nvPr/>
        </p:nvSpPr>
        <p:spPr>
          <a:xfrm>
            <a:off x="2560320" y="1983545"/>
            <a:ext cx="7877908" cy="45439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IN" sz="54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মো: আলতাফ হোসেন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4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অধ্যাপক, রাষ্ট্রবিজ্ঞান বিভাগ</a:t>
            </a:r>
            <a:endParaRPr lang="bn-BD" sz="48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4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(ICT</a:t>
            </a:r>
            <a:r>
              <a:rPr lang="en-US" sz="5400" dirty="0">
                <a:solidFill>
                  <a:schemeClr val="accent1"/>
                </a:solidFill>
              </a:rPr>
              <a:t>4</a:t>
            </a:r>
            <a:r>
              <a:rPr lang="bn-BD" sz="4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 </a:t>
            </a:r>
            <a:r>
              <a:rPr lang="en-US" sz="4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4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অ্যাম্বাসেডর</a:t>
            </a:r>
            <a:endParaRPr lang="en-US" sz="48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</a:p>
          <a:p>
            <a:pPr marL="0" indent="0">
              <a:buNone/>
            </a:pP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মাস্টার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ট্রেইনার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71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64566" y="337625"/>
            <a:ext cx="10461017" cy="268993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স্বভাবতই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প্রকৃতিগতভাবই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দেবতা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পশু-উক্তিটি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56731" y="3926080"/>
            <a:ext cx="2943404" cy="75533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সক্রেটিস</a:t>
            </a:r>
            <a:endParaRPr lang="en-US" sz="4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46583" y="3920371"/>
            <a:ext cx="2874192" cy="755337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প্লেটো</a:t>
            </a:r>
            <a:endParaRPr lang="en-US" sz="4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98966" y="4896341"/>
            <a:ext cx="3001169" cy="75533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গ)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এরিস্টটল</a:t>
            </a:r>
            <a:endParaRPr lang="en-US" sz="4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46584" y="4896341"/>
            <a:ext cx="2874192" cy="755337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ঘ)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পলিবিয়াস</a:t>
            </a:r>
            <a:endParaRPr lang="en-US" sz="4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64566" y="3096298"/>
            <a:ext cx="1640289" cy="755337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 :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4454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15169 -0.26898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78" y="-1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8" grpId="1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98966" y="1521018"/>
            <a:ext cx="10471114" cy="145881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পৌরবিজ্ঞান</a:t>
            </a:r>
            <a:r>
              <a:rPr lang="en-US" sz="54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সমাজবিজ্ঞান</a:t>
            </a:r>
            <a:r>
              <a:rPr lang="en-US" sz="54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একে</a:t>
            </a:r>
            <a:r>
              <a:rPr lang="en-US" sz="54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অপরের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56732" y="3993437"/>
            <a:ext cx="3173024" cy="75533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অভিন্ন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362246" y="3993436"/>
            <a:ext cx="2921237" cy="755337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সম্পূরক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98966" y="4959313"/>
            <a:ext cx="3230790" cy="75533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ঐক্যবদ্ধ</a:t>
            </a:r>
            <a:endParaRPr lang="en-US" sz="4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362244" y="5068979"/>
            <a:ext cx="2921237" cy="755337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ঘ)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পরিপূরক</a:t>
            </a:r>
            <a:endParaRPr lang="en-US" sz="4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656731" y="3027562"/>
            <a:ext cx="1640289" cy="755337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 :</a:t>
            </a:r>
            <a:endParaRPr lang="en-US" sz="48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97250CE-9B25-46A4-B351-554A02C7215C}"/>
              </a:ext>
            </a:extLst>
          </p:cNvPr>
          <p:cNvSpPr txBox="1">
            <a:spLocks/>
          </p:cNvSpPr>
          <p:nvPr/>
        </p:nvSpPr>
        <p:spPr>
          <a:xfrm>
            <a:off x="1598966" y="472235"/>
            <a:ext cx="10471114" cy="95333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0863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6 -0.05046 L -0.31289 -0.1372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17" y="-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7" grpId="1" animBg="1"/>
      <p:bldP spid="8" grpId="0" animBg="1"/>
      <p:bldP spid="9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2B61085-EF7A-4FCD-B6C9-BC7A94699C27}"/>
              </a:ext>
            </a:extLst>
          </p:cNvPr>
          <p:cNvSpPr/>
          <p:nvPr/>
        </p:nvSpPr>
        <p:spPr>
          <a:xfrm>
            <a:off x="745588" y="829994"/>
            <a:ext cx="10972800" cy="43891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</a:p>
          <a:p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অর্থনীতির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15049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86928" y="724249"/>
            <a:ext cx="7540283" cy="19340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থাকার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dirty="0"/>
          </a:p>
        </p:txBody>
      </p:sp>
      <p:pic>
        <p:nvPicPr>
          <p:cNvPr id="4" name="Picture 3" descr="C:\Users\Solim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928" y="2658259"/>
            <a:ext cx="7540283" cy="305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25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4CF79E-80D7-4BF0-AC82-0CABA6A39BAA}"/>
              </a:ext>
            </a:extLst>
          </p:cNvPr>
          <p:cNvSpPr/>
          <p:nvPr/>
        </p:nvSpPr>
        <p:spPr>
          <a:xfrm>
            <a:off x="1885073" y="787791"/>
            <a:ext cx="5022164" cy="12520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3B8F73-5DAB-4A8D-BA72-5ECD25C5A57B}"/>
              </a:ext>
            </a:extLst>
          </p:cNvPr>
          <p:cNvSpPr/>
          <p:nvPr/>
        </p:nvSpPr>
        <p:spPr>
          <a:xfrm>
            <a:off x="1885073" y="2180492"/>
            <a:ext cx="9214336" cy="457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  :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একা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দশ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 :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সুশাসন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পত্র 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লেকচার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তৃ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তীয়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: 28/10/2020</a:t>
            </a:r>
            <a:endParaRPr lang="bn-IN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9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16250C-7C13-4663-BCFD-20852CADE097}"/>
              </a:ext>
            </a:extLst>
          </p:cNvPr>
          <p:cNvSpPr/>
          <p:nvPr/>
        </p:nvSpPr>
        <p:spPr>
          <a:xfrm>
            <a:off x="1448974" y="309489"/>
            <a:ext cx="5022164" cy="12520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bn-IN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8AB695-770B-4F27-BE7A-9CB56EC65FFB}"/>
              </a:ext>
            </a:extLst>
          </p:cNvPr>
          <p:cNvSpPr/>
          <p:nvPr/>
        </p:nvSpPr>
        <p:spPr>
          <a:xfrm>
            <a:off x="956604" y="1842867"/>
            <a:ext cx="10761784" cy="475488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পৌরনীতি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অর্থনীতির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ভূগোলের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52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B2E2ED-2547-4591-ACC4-1261490EDB27}"/>
              </a:ext>
            </a:extLst>
          </p:cNvPr>
          <p:cNvSpPr txBox="1"/>
          <p:nvPr/>
        </p:nvSpPr>
        <p:spPr>
          <a:xfrm>
            <a:off x="998800" y="1417411"/>
            <a:ext cx="11043139" cy="830997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পৌরনীতি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সম্পর্কঃ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3B3291-1A40-492D-9A69-E938081F8315}"/>
              </a:ext>
            </a:extLst>
          </p:cNvPr>
          <p:cNvSpPr txBox="1"/>
          <p:nvPr/>
        </p:nvSpPr>
        <p:spPr>
          <a:xfrm>
            <a:off x="998800" y="2553286"/>
            <a:ext cx="11043139" cy="1446550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উভয়ই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সামাজিকবিজ্ঞানের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উভয়ের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মধ্যকার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সম্পর্কও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অত্যন্ত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নিবিড়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70E544-01CB-4DB5-82A9-F460AAAE2CB2}"/>
              </a:ext>
            </a:extLst>
          </p:cNvPr>
          <p:cNvSpPr txBox="1"/>
          <p:nvPr/>
        </p:nvSpPr>
        <p:spPr>
          <a:xfrm>
            <a:off x="998799" y="4144110"/>
            <a:ext cx="11043139" cy="1754326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পৌরনীতি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সাদৃশ্য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নিম্নরূপঃ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56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C9FA6F-3733-420E-B766-946A234CFB2F}"/>
              </a:ext>
            </a:extLst>
          </p:cNvPr>
          <p:cNvSpPr txBox="1"/>
          <p:nvPr/>
        </p:nvSpPr>
        <p:spPr>
          <a:xfrm>
            <a:off x="1350496" y="1003759"/>
            <a:ext cx="7076052" cy="92333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2F48B0-748B-402C-BB7B-C248E6FB5448}"/>
              </a:ext>
            </a:extLst>
          </p:cNvPr>
          <p:cNvSpPr txBox="1"/>
          <p:nvPr/>
        </p:nvSpPr>
        <p:spPr>
          <a:xfrm>
            <a:off x="1350496" y="2166148"/>
            <a:ext cx="7174526" cy="9233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সম্পর্কযুক্ত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7247F9-26EA-448A-8B4D-6540DCF74F5B}"/>
              </a:ext>
            </a:extLst>
          </p:cNvPr>
          <p:cNvSpPr txBox="1"/>
          <p:nvPr/>
        </p:nvSpPr>
        <p:spPr>
          <a:xfrm>
            <a:off x="1350496" y="3429000"/>
            <a:ext cx="7174526" cy="92333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পুরপূরক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97E792-4629-4D92-9C27-3F80E70F76E2}"/>
              </a:ext>
            </a:extLst>
          </p:cNvPr>
          <p:cNvSpPr txBox="1"/>
          <p:nvPr/>
        </p:nvSpPr>
        <p:spPr>
          <a:xfrm>
            <a:off x="1350496" y="4691852"/>
            <a:ext cx="7174526" cy="92333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4।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পরিপূর্ণতা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27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C9FA6F-3733-420E-B766-946A234CFB2F}"/>
              </a:ext>
            </a:extLst>
          </p:cNvPr>
          <p:cNvSpPr txBox="1"/>
          <p:nvPr/>
        </p:nvSpPr>
        <p:spPr>
          <a:xfrm>
            <a:off x="1350496" y="1003759"/>
            <a:ext cx="8468752" cy="92333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পৌরনীতি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2F48B0-748B-402C-BB7B-C248E6FB5448}"/>
              </a:ext>
            </a:extLst>
          </p:cNvPr>
          <p:cNvSpPr txBox="1"/>
          <p:nvPr/>
        </p:nvSpPr>
        <p:spPr>
          <a:xfrm>
            <a:off x="1350496" y="2166148"/>
            <a:ext cx="8468752" cy="9233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7247F9-26EA-448A-8B4D-6540DCF74F5B}"/>
              </a:ext>
            </a:extLst>
          </p:cNvPr>
          <p:cNvSpPr txBox="1"/>
          <p:nvPr/>
        </p:nvSpPr>
        <p:spPr>
          <a:xfrm>
            <a:off x="1350495" y="3429000"/>
            <a:ext cx="8468753" cy="92333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পরিধির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97E792-4629-4D92-9C27-3F80E70F76E2}"/>
              </a:ext>
            </a:extLst>
          </p:cNvPr>
          <p:cNvSpPr txBox="1"/>
          <p:nvPr/>
        </p:nvSpPr>
        <p:spPr>
          <a:xfrm>
            <a:off x="1350496" y="4691852"/>
            <a:ext cx="8468754" cy="92333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সমগ্র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04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B2E2ED-2547-4591-ACC4-1261490EDB27}"/>
              </a:ext>
            </a:extLst>
          </p:cNvPr>
          <p:cNvSpPr txBox="1"/>
          <p:nvPr/>
        </p:nvSpPr>
        <p:spPr>
          <a:xfrm>
            <a:off x="998800" y="1417411"/>
            <a:ext cx="11043139" cy="830997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পৌরনীতি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সম্পর্কঃ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3B3291-1A40-492D-9A69-E938081F8315}"/>
              </a:ext>
            </a:extLst>
          </p:cNvPr>
          <p:cNvSpPr txBox="1"/>
          <p:nvPr/>
        </p:nvSpPr>
        <p:spPr>
          <a:xfrm>
            <a:off x="998800" y="2553286"/>
            <a:ext cx="11043139" cy="1446550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উভয়ই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সামাজিকবিজ্ঞানের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উভয়ের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মধ্যকার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সম্পর্কও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অত্যন্ত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নিবিড়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70E544-01CB-4DB5-82A9-F460AAAE2CB2}"/>
              </a:ext>
            </a:extLst>
          </p:cNvPr>
          <p:cNvSpPr txBox="1"/>
          <p:nvPr/>
        </p:nvSpPr>
        <p:spPr>
          <a:xfrm>
            <a:off x="998799" y="4144110"/>
            <a:ext cx="11043139" cy="1754326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পৌরনীতি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সুশাসনের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সাদৃশ্য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নিম্নরূপঃ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91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C9FA6F-3733-420E-B766-946A234CFB2F}"/>
              </a:ext>
            </a:extLst>
          </p:cNvPr>
          <p:cNvSpPr txBox="1"/>
          <p:nvPr/>
        </p:nvSpPr>
        <p:spPr>
          <a:xfrm>
            <a:off x="1350495" y="1003759"/>
            <a:ext cx="6372667" cy="92333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অভিন্ন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2F48B0-748B-402C-BB7B-C248E6FB5448}"/>
              </a:ext>
            </a:extLst>
          </p:cNvPr>
          <p:cNvSpPr txBox="1"/>
          <p:nvPr/>
        </p:nvSpPr>
        <p:spPr>
          <a:xfrm>
            <a:off x="1350496" y="2166148"/>
            <a:ext cx="6372667" cy="9233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অভিন্ন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আলোচ্যসূচি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7247F9-26EA-448A-8B4D-6540DCF74F5B}"/>
              </a:ext>
            </a:extLst>
          </p:cNvPr>
          <p:cNvSpPr txBox="1"/>
          <p:nvPr/>
        </p:nvSpPr>
        <p:spPr>
          <a:xfrm>
            <a:off x="1350496" y="3429000"/>
            <a:ext cx="6372667" cy="92333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পারস্পরিক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নির্ভরশীলতা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628</Words>
  <Application>Microsoft Office PowerPoint</Application>
  <PresentationFormat>Widescreen</PresentationFormat>
  <Paragraphs>90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31</cp:revision>
  <dcterms:created xsi:type="dcterms:W3CDTF">2020-11-03T01:15:56Z</dcterms:created>
  <dcterms:modified xsi:type="dcterms:W3CDTF">2020-11-03T08:50:44Z</dcterms:modified>
</cp:coreProperties>
</file>