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67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2B46B-84BF-4B76-B0D3-241721504A7D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B7773-D213-4F45-A415-C1AC20C2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97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B7773-D213-4F45-A415-C1AC20C2E2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43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D8EC-229C-4BFF-BEFA-EC3238D01CE6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96A0-95D0-4B9E-BE34-3E2117294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1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D8EC-229C-4BFF-BEFA-EC3238D01CE6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96A0-95D0-4B9E-BE34-3E2117294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1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D8EC-229C-4BFF-BEFA-EC3238D01CE6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96A0-95D0-4B9E-BE34-3E2117294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2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D8EC-229C-4BFF-BEFA-EC3238D01CE6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96A0-95D0-4B9E-BE34-3E2117294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9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D8EC-229C-4BFF-BEFA-EC3238D01CE6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96A0-95D0-4B9E-BE34-3E2117294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4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D8EC-229C-4BFF-BEFA-EC3238D01CE6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96A0-95D0-4B9E-BE34-3E2117294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7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D8EC-229C-4BFF-BEFA-EC3238D01CE6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96A0-95D0-4B9E-BE34-3E2117294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6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D8EC-229C-4BFF-BEFA-EC3238D01CE6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96A0-95D0-4B9E-BE34-3E2117294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5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D8EC-229C-4BFF-BEFA-EC3238D01CE6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96A0-95D0-4B9E-BE34-3E2117294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D8EC-229C-4BFF-BEFA-EC3238D01CE6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96A0-95D0-4B9E-BE34-3E2117294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5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D8EC-229C-4BFF-BEFA-EC3238D01CE6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96A0-95D0-4B9E-BE34-3E2117294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8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FD8EC-229C-4BFF-BEFA-EC3238D01CE6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E96A0-95D0-4B9E-BE34-3E2117294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88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35" y="98780"/>
            <a:ext cx="11982734" cy="3822055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bn-IN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 পক্ষ থেকে সবাইকে জানাই শুভেচ্ছা</a:t>
            </a:r>
            <a:endParaRPr lang="en-US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050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3"/>
          <p:cNvSpPr/>
          <p:nvPr/>
        </p:nvSpPr>
        <p:spPr>
          <a:xfrm>
            <a:off x="2019869" y="365125"/>
            <a:ext cx="7424382" cy="1845812"/>
          </a:xfrm>
          <a:prstGeom prst="up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7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83693" y="3220873"/>
            <a:ext cx="10689608" cy="1978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কুটির শিল্পের মাধ্যমে কীভাবে দেশের অর্থনীতি উন্নত হতেপারে তা ব্যাখ্যা কর?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95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80761" cy="1325563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992573"/>
            <a:ext cx="3788391" cy="425810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12" y="1992574"/>
            <a:ext cx="2684700" cy="4258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134" y="1992573"/>
            <a:ext cx="4035826" cy="425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8205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937162" y="1160107"/>
            <a:ext cx="645621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510144" y="2763982"/>
            <a:ext cx="10030692" cy="37753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মোহাম্মদ আয়ুব আলী</a:t>
            </a:r>
          </a:p>
          <a:p>
            <a:pPr algn="ctr"/>
            <a:r>
              <a:rPr lang="bn-BD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চরখাগরিয়া খাদিম আলী চৌধুরী উচ্চ বিদ্যালয়</a:t>
            </a:r>
          </a:p>
          <a:p>
            <a:pPr algn="ctr"/>
            <a:r>
              <a:rPr lang="bn-BD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সাতকানিয়া, চট্টগ্রাম</a:t>
            </a:r>
            <a:endParaRPr lang="en-US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1907" y="2757054"/>
            <a:ext cx="1713297" cy="220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459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9766" y="18838"/>
            <a:ext cx="12092234" cy="1168517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চিত্র লক্ষ</a:t>
            </a:r>
            <a:r>
              <a:rPr lang="en-US" sz="8800" b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্য</a:t>
            </a:r>
            <a:r>
              <a:rPr lang="bn-IN" sz="8800" b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250" y="5980920"/>
            <a:ext cx="8475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6" y="1323834"/>
            <a:ext cx="5823362" cy="55341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612" y="1323834"/>
            <a:ext cx="5900066" cy="540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400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-832513" y="1"/>
            <a:ext cx="13538579" cy="68580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n-BD" sz="1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1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শিল্প</a:t>
            </a:r>
            <a:endParaRPr lang="en-US" sz="1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6622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967" y="409433"/>
            <a:ext cx="11259403" cy="1746913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bn-IN" sz="13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13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57" y="2342919"/>
            <a:ext cx="11518711" cy="4244453"/>
          </a:xfrm>
          <a:solidFill>
            <a:srgbClr val="008000"/>
          </a:solidFill>
        </p:spPr>
        <p:txBody>
          <a:bodyPr>
            <a:normAutofit/>
          </a:bodyPr>
          <a:lstStyle/>
          <a:p>
            <a:endParaRPr lang="bn-IN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Notched Right Arrow 3"/>
          <p:cNvSpPr/>
          <p:nvPr/>
        </p:nvSpPr>
        <p:spPr>
          <a:xfrm>
            <a:off x="150125" y="2429301"/>
            <a:ext cx="11423176" cy="139207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শিল্পের প্রকারভেদ বর্ণনা </a:t>
            </a: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</a:p>
          <a:p>
            <a:pPr algn="ctr"/>
            <a:endParaRPr lang="en-US" sz="3200" dirty="0"/>
          </a:p>
        </p:txBody>
      </p:sp>
      <p:sp>
        <p:nvSpPr>
          <p:cNvPr id="5" name="Notched Right Arrow 4"/>
          <p:cNvSpPr/>
          <p:nvPr/>
        </p:nvSpPr>
        <p:spPr>
          <a:xfrm>
            <a:off x="150125" y="4121001"/>
            <a:ext cx="11423176" cy="211602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4967" y="4680589"/>
            <a:ext cx="104132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কুটির শিল্পের ধারনা বৈশিষ্ট্য ও গুরুত্ব </a:t>
            </a: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করতে পারবে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50061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30" y="365125"/>
            <a:ext cx="11873551" cy="1325563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 শিল্পনীতি -২০১০ অনুযায়ী  বাংলাদেশের শিল্পকে ২ ভাগে ভাগ করা হয়েছে।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30" y="1681163"/>
            <a:ext cx="5874745" cy="823912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উৎপাদনমুখী শিল্প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9" y="2505075"/>
            <a:ext cx="5824181" cy="435292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199" y="1681163"/>
            <a:ext cx="5824181" cy="823912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সেবা শিল্প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29" y="2505075"/>
            <a:ext cx="5874747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26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1" y="365125"/>
            <a:ext cx="11109277" cy="1490971"/>
          </a:xfrm>
          <a:solidFill>
            <a:srgbClr val="00B050"/>
          </a:solidFill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বিনিয়োগের মাপকাঠিতে শিল্পকে চার ভাগে ভাগ করা হয়েছে।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77671" y="2279176"/>
            <a:ext cx="10877717" cy="3910487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কুটির শিল্প।</a:t>
            </a:r>
          </a:p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ক্ষুদ্র শিল্প ।</a:t>
            </a:r>
          </a:p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মাঝারি শিল্প ।</a:t>
            </a:r>
          </a:p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বৃহৎ </a:t>
            </a:r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 </a:t>
            </a:r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BD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65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690688"/>
            <a:ext cx="5851478" cy="4969419"/>
          </a:xfrm>
        </p:spPr>
      </p:pic>
      <p:sp>
        <p:nvSpPr>
          <p:cNvPr id="7" name="Horizontal Scroll 6"/>
          <p:cNvSpPr/>
          <p:nvPr/>
        </p:nvSpPr>
        <p:spPr>
          <a:xfrm>
            <a:off x="102810" y="-32113"/>
            <a:ext cx="11770742" cy="155584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65529" y="258306"/>
            <a:ext cx="4786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কুটির শিল্প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2810" y="1656721"/>
            <a:ext cx="5994778" cy="495520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যেসব শিল্প স্বল্প মূলধন ও নিজস্ব কারিগরি জ্ঞানের সাহায্যে পরিবারের সদস্যদের দ্বারা পারিবারিক পরিবেশে পরিচালিত হয় তাকে কুটির শিল্প বলে।</a:t>
            </a:r>
          </a:p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মূলধনের পরিমাণ সর্বোচ্চ ৫ লক্ষ টাকা।</a:t>
            </a:r>
          </a:p>
          <a:p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সর্বোচ্চ জনবল ১০ জন।</a:t>
            </a:r>
          </a:p>
          <a:p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35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মুল্যায়ন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8" y="1866567"/>
            <a:ext cx="12178352" cy="4807187"/>
          </a:xfrm>
          <a:solidFill>
            <a:srgbClr val="00B05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কুটির শিল্প কাকে বলে</a:t>
            </a: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endParaRPr lang="bn-IN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উৎপাদনমুখী শিল্প কাকে 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কয়েকটি উদাহরণ দাও।</a:t>
            </a: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endParaRPr lang="bn-IN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বিনিয়োগের </a:t>
            </a:r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মাপকাঠিতে 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শিল্পকে কয় ভাগে ভাগ করা হয়েছে  এবং কি কি </a:t>
            </a: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213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186</Words>
  <Application>Microsoft Office PowerPoint</Application>
  <PresentationFormat>Widescreen</PresentationFormat>
  <Paragraphs>39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NikoshBAN</vt:lpstr>
      <vt:lpstr>Office Theme</vt:lpstr>
      <vt:lpstr>আমার পক্ষ থেকে সবাইকে জানাই শুভেচ্ছা</vt:lpstr>
      <vt:lpstr>PowerPoint Presentation</vt:lpstr>
      <vt:lpstr>নিচের চিত্র লক্ষ্য কর</vt:lpstr>
      <vt:lpstr>PowerPoint Presentation</vt:lpstr>
      <vt:lpstr>শিখনফল</vt:lpstr>
      <vt:lpstr>জাতীয় শিল্পনীতি -২০১০ অনুযায়ী  বাংলাদেশের শিল্পকে ২ ভাগে ভাগ করা হয়েছে।</vt:lpstr>
      <vt:lpstr>বিনিয়োগের মাপকাঠিতে শিল্পকে চার ভাগে ভাগ করা হয়েছে।</vt:lpstr>
      <vt:lpstr>    </vt:lpstr>
      <vt:lpstr>পাঠ মুল্যায়ন</vt:lpstr>
      <vt:lpstr>PowerPoint Presentation</vt:lpstr>
      <vt:lpstr> সবাইকে 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আমার পক্ষ থেকে সবাইকে জানাই শুভেচ্ছা</dc:title>
  <dc:creator>DOEL</dc:creator>
  <cp:lastModifiedBy>Windows User</cp:lastModifiedBy>
  <cp:revision>26</cp:revision>
  <dcterms:created xsi:type="dcterms:W3CDTF">2015-07-23T14:44:57Z</dcterms:created>
  <dcterms:modified xsi:type="dcterms:W3CDTF">2020-11-03T01:41:35Z</dcterms:modified>
</cp:coreProperties>
</file>