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76" r:id="rId3"/>
    <p:sldId id="263" r:id="rId4"/>
    <p:sldId id="258" r:id="rId5"/>
    <p:sldId id="260" r:id="rId6"/>
    <p:sldId id="262" r:id="rId7"/>
    <p:sldId id="266" r:id="rId8"/>
    <p:sldId id="267" r:id="rId9"/>
    <p:sldId id="268" r:id="rId10"/>
    <p:sldId id="271" r:id="rId11"/>
    <p:sldId id="273" r:id="rId12"/>
    <p:sldId id="274" r:id="rId13"/>
    <p:sldId id="272" r:id="rId14"/>
    <p:sldId id="277" r:id="rId15"/>
    <p:sldId id="261" r:id="rId16"/>
    <p:sldId id="269" r:id="rId17"/>
    <p:sldId id="27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2DE4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98666-2EFE-449D-A3BB-078FD3C780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y-GB"/>
        </a:p>
      </dgm:t>
    </dgm:pt>
    <dgm:pt modelId="{B123509B-6927-47BA-B57A-D5981EF37DB8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একমালিকানা  ব্যবসায়ের বৈশিষ্ট্য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cy-GB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84C7AAE-9B26-42A4-A638-8C980E803C74}" type="parTrans" cxnId="{D5C618F6-6D91-49D6-BB44-08675A9C5D6D}">
      <dgm:prSet/>
      <dgm:spPr/>
      <dgm:t>
        <a:bodyPr/>
        <a:lstStyle/>
        <a:p>
          <a:endParaRPr lang="cy-GB"/>
        </a:p>
      </dgm:t>
    </dgm:pt>
    <dgm:pt modelId="{7CC4FCA6-FC93-4394-8D46-C2A74A087FEC}" type="sibTrans" cxnId="{D5C618F6-6D91-49D6-BB44-08675A9C5D6D}">
      <dgm:prSet/>
      <dgm:spPr/>
      <dgm:t>
        <a:bodyPr/>
        <a:lstStyle/>
        <a:p>
          <a:endParaRPr lang="cy-GB"/>
        </a:p>
      </dgm:t>
    </dgm:pt>
    <dgm:pt modelId="{A0996CFE-B0E5-4963-8073-B25B7F7B9E98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গঠন সহজ   </a:t>
          </a:r>
          <a:endParaRPr lang="cy-GB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3BC5478-55D8-49CB-BB61-406A9645A80A}" type="parTrans" cxnId="{B202E2B3-A4F0-4741-AB41-F05BFBED98BA}">
      <dgm:prSet/>
      <dgm:spPr/>
      <dgm:t>
        <a:bodyPr/>
        <a:lstStyle/>
        <a:p>
          <a:endParaRPr lang="cy-GB"/>
        </a:p>
      </dgm:t>
    </dgm:pt>
    <dgm:pt modelId="{1A01746E-67CD-4B16-A88E-7EE6D6CB0D7D}" type="sibTrans" cxnId="{B202E2B3-A4F0-4741-AB41-F05BFBED98BA}">
      <dgm:prSet/>
      <dgm:spPr/>
      <dgm:t>
        <a:bodyPr/>
        <a:lstStyle/>
        <a:p>
          <a:endParaRPr lang="cy-GB"/>
        </a:p>
      </dgm:t>
    </dgm:pt>
    <dgm:pt modelId="{D7F87973-D065-4F78-8EF5-7E91E8301C66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স্বল্প মূলধন </a:t>
          </a:r>
          <a:endParaRPr lang="cy-GB" sz="40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0A183D9B-387C-459E-AB66-33D091A39806}" type="parTrans" cxnId="{F866C13A-DF24-4CC1-A5FD-219E703704D5}">
      <dgm:prSet/>
      <dgm:spPr/>
      <dgm:t>
        <a:bodyPr/>
        <a:lstStyle/>
        <a:p>
          <a:endParaRPr lang="cy-GB">
            <a:solidFill>
              <a:srgbClr val="FF0000"/>
            </a:solidFill>
          </a:endParaRPr>
        </a:p>
      </dgm:t>
    </dgm:pt>
    <dgm:pt modelId="{9F1A797C-117B-41F8-B937-79C5570C02A2}" type="sibTrans" cxnId="{F866C13A-DF24-4CC1-A5FD-219E703704D5}">
      <dgm:prSet/>
      <dgm:spPr/>
      <dgm:t>
        <a:bodyPr/>
        <a:lstStyle/>
        <a:p>
          <a:endParaRPr lang="cy-GB"/>
        </a:p>
      </dgm:t>
    </dgm:pt>
    <dgm:pt modelId="{38EA2759-E500-4F1E-AE03-6F861EE05897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মূলধন নিজে সংগ্রহ করে </a:t>
          </a:r>
          <a:endParaRPr lang="cy-GB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8A363DE-DE79-4096-990D-E0EA57843C58}" type="parTrans" cxnId="{EDE5FAC8-0BA4-4DD6-BE30-4E1D8ED32B5E}">
      <dgm:prSet/>
      <dgm:spPr/>
      <dgm:t>
        <a:bodyPr/>
        <a:lstStyle/>
        <a:p>
          <a:endParaRPr lang="cy-GB"/>
        </a:p>
      </dgm:t>
    </dgm:pt>
    <dgm:pt modelId="{E5EDB844-DDD3-48DD-B8E6-ED97E52F9172}" type="sibTrans" cxnId="{EDE5FAC8-0BA4-4DD6-BE30-4E1D8ED32B5E}">
      <dgm:prSet/>
      <dgm:spPr/>
      <dgm:t>
        <a:bodyPr/>
        <a:lstStyle/>
        <a:p>
          <a:endParaRPr lang="cy-GB"/>
        </a:p>
      </dgm:t>
    </dgm:pt>
    <dgm:pt modelId="{CBDE64FF-0020-45B2-948F-BA71102F99A6}">
      <dgm:prSet phldrT="[Text]" custT="1"/>
      <dgm:spPr>
        <a:solidFill>
          <a:srgbClr val="22DE4F"/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আকারে ছোট </a:t>
          </a:r>
          <a:endParaRPr lang="cy-GB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AEDD2BE-A1F2-4D5D-AA12-5AB0A8ACCEEE}" type="parTrans" cxnId="{57ED42D2-4FF0-4E91-81EC-6A93A8950B80}">
      <dgm:prSet/>
      <dgm:spPr/>
      <dgm:t>
        <a:bodyPr/>
        <a:lstStyle/>
        <a:p>
          <a:endParaRPr lang="cy-GB"/>
        </a:p>
      </dgm:t>
    </dgm:pt>
    <dgm:pt modelId="{6441827F-11D0-4601-A355-38F30D5C1977}" type="sibTrans" cxnId="{57ED42D2-4FF0-4E91-81EC-6A93A8950B80}">
      <dgm:prSet/>
      <dgm:spPr/>
      <dgm:t>
        <a:bodyPr/>
        <a:lstStyle/>
        <a:p>
          <a:endParaRPr lang="cy-GB"/>
        </a:p>
      </dgm:t>
    </dgm:pt>
    <dgm:pt modelId="{969097B1-CFF6-40B7-9722-079B4B3F578C}">
      <dgm:prSet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দায়-দায়িত্ব নিজেই বহন করে </a:t>
          </a:r>
          <a:endParaRPr lang="cy-GB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90B9190-2AD8-489E-AAAA-7A57C50CC94A}" type="parTrans" cxnId="{461A78AD-9D3A-486A-BEEA-AD82881C8203}">
      <dgm:prSet/>
      <dgm:spPr/>
      <dgm:t>
        <a:bodyPr/>
        <a:lstStyle/>
        <a:p>
          <a:endParaRPr lang="cy-GB"/>
        </a:p>
      </dgm:t>
    </dgm:pt>
    <dgm:pt modelId="{56D716CA-AD09-4F0D-A610-D82E4990E6BA}" type="sibTrans" cxnId="{461A78AD-9D3A-486A-BEEA-AD82881C8203}">
      <dgm:prSet/>
      <dgm:spPr/>
      <dgm:t>
        <a:bodyPr/>
        <a:lstStyle/>
        <a:p>
          <a:endParaRPr lang="cy-GB"/>
        </a:p>
      </dgm:t>
    </dgm:pt>
    <dgm:pt modelId="{AD9CC145-60DA-46CA-AA29-D19B238C4A6B}">
      <dgm:prSet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মালিক একজন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cy-GB" sz="2800" dirty="0">
            <a:latin typeface="NikoshBAN" pitchFamily="2" charset="0"/>
            <a:cs typeface="NikoshBAN" pitchFamily="2" charset="0"/>
          </a:endParaRPr>
        </a:p>
      </dgm:t>
    </dgm:pt>
    <dgm:pt modelId="{8B39A50F-F7D1-4A58-B942-43B6E4A92E7F}" type="parTrans" cxnId="{2CC7443D-31DE-4F45-9F02-A830F6E2884A}">
      <dgm:prSet/>
      <dgm:spPr/>
      <dgm:t>
        <a:bodyPr/>
        <a:lstStyle/>
        <a:p>
          <a:endParaRPr lang="cy-GB"/>
        </a:p>
      </dgm:t>
    </dgm:pt>
    <dgm:pt modelId="{B5DA4E6B-A1C9-46E6-A386-39F20CDEC967}" type="sibTrans" cxnId="{2CC7443D-31DE-4F45-9F02-A830F6E2884A}">
      <dgm:prSet/>
      <dgm:spPr/>
      <dgm:t>
        <a:bodyPr/>
        <a:lstStyle/>
        <a:p>
          <a:endParaRPr lang="cy-GB"/>
        </a:p>
      </dgm:t>
    </dgm:pt>
    <dgm:pt modelId="{11A50052-DFF3-42B7-8C19-EA427641FE3F}" type="pres">
      <dgm:prSet presAssocID="{99A98666-2EFE-449D-A3BB-078FD3C780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y-GB"/>
        </a:p>
      </dgm:t>
    </dgm:pt>
    <dgm:pt modelId="{B1960F51-7B58-4B48-A77D-66F66CF69407}" type="pres">
      <dgm:prSet presAssocID="{B123509B-6927-47BA-B57A-D5981EF37DB8}" presName="centerShape" presStyleLbl="node0" presStyleIdx="0" presStyleCnt="1" custScaleX="232183" custScaleY="146994" custLinFactNeighborX="-2516" custLinFactNeighborY="3459"/>
      <dgm:spPr/>
      <dgm:t>
        <a:bodyPr/>
        <a:lstStyle/>
        <a:p>
          <a:endParaRPr lang="cy-GB"/>
        </a:p>
      </dgm:t>
    </dgm:pt>
    <dgm:pt modelId="{4A8294C3-C851-4F22-8863-4295E50C5EAE}" type="pres">
      <dgm:prSet presAssocID="{93BC5478-55D8-49CB-BB61-406A9645A80A}" presName="parTrans" presStyleLbl="sibTrans2D1" presStyleIdx="0" presStyleCnt="6"/>
      <dgm:spPr/>
      <dgm:t>
        <a:bodyPr/>
        <a:lstStyle/>
        <a:p>
          <a:endParaRPr lang="cy-GB"/>
        </a:p>
      </dgm:t>
    </dgm:pt>
    <dgm:pt modelId="{2E8BB62F-8A10-4E18-83B0-0631CF1FEFF4}" type="pres">
      <dgm:prSet presAssocID="{93BC5478-55D8-49CB-BB61-406A9645A80A}" presName="connectorText" presStyleLbl="sibTrans2D1" presStyleIdx="0" presStyleCnt="6"/>
      <dgm:spPr/>
      <dgm:t>
        <a:bodyPr/>
        <a:lstStyle/>
        <a:p>
          <a:endParaRPr lang="cy-GB"/>
        </a:p>
      </dgm:t>
    </dgm:pt>
    <dgm:pt modelId="{3181CF3C-623C-4F24-9642-7A088F146549}" type="pres">
      <dgm:prSet presAssocID="{A0996CFE-B0E5-4963-8073-B25B7F7B9E98}" presName="node" presStyleLbl="node1" presStyleIdx="0" presStyleCnt="6" custScaleX="135753" custRadScaleRad="100259" custRadScaleInc="8854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366AE430-BC0C-4F02-A3B9-82BF3B1F72B1}" type="pres">
      <dgm:prSet presAssocID="{0A183D9B-387C-459E-AB66-33D091A39806}" presName="parTrans" presStyleLbl="sibTrans2D1" presStyleIdx="1" presStyleCnt="6"/>
      <dgm:spPr/>
      <dgm:t>
        <a:bodyPr/>
        <a:lstStyle/>
        <a:p>
          <a:endParaRPr lang="cy-GB"/>
        </a:p>
      </dgm:t>
    </dgm:pt>
    <dgm:pt modelId="{D5E95C15-B49A-4F70-BCD3-0B5BBD81CD73}" type="pres">
      <dgm:prSet presAssocID="{0A183D9B-387C-459E-AB66-33D091A39806}" presName="connectorText" presStyleLbl="sibTrans2D1" presStyleIdx="1" presStyleCnt="6"/>
      <dgm:spPr/>
      <dgm:t>
        <a:bodyPr/>
        <a:lstStyle/>
        <a:p>
          <a:endParaRPr lang="cy-GB"/>
        </a:p>
      </dgm:t>
    </dgm:pt>
    <dgm:pt modelId="{9B52A3D7-8463-48D4-932E-A65388DF3B59}" type="pres">
      <dgm:prSet presAssocID="{D7F87973-D065-4F78-8EF5-7E91E8301C66}" presName="node" presStyleLbl="node1" presStyleIdx="1" presStyleCnt="6" custScaleX="135489" custRadScaleRad="157132" custRadScaleInc="-20206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5F61B826-AF1E-4E4E-8C68-B41E0B9EF86C}" type="pres">
      <dgm:prSet presAssocID="{8B39A50F-F7D1-4A58-B942-43B6E4A92E7F}" presName="parTrans" presStyleLbl="sibTrans2D1" presStyleIdx="2" presStyleCnt="6"/>
      <dgm:spPr/>
      <dgm:t>
        <a:bodyPr/>
        <a:lstStyle/>
        <a:p>
          <a:endParaRPr lang="cy-GB"/>
        </a:p>
      </dgm:t>
    </dgm:pt>
    <dgm:pt modelId="{BE4BC758-1CF8-4C02-986B-CF001B8485FB}" type="pres">
      <dgm:prSet presAssocID="{8B39A50F-F7D1-4A58-B942-43B6E4A92E7F}" presName="connectorText" presStyleLbl="sibTrans2D1" presStyleIdx="2" presStyleCnt="6"/>
      <dgm:spPr/>
      <dgm:t>
        <a:bodyPr/>
        <a:lstStyle/>
        <a:p>
          <a:endParaRPr lang="cy-GB"/>
        </a:p>
      </dgm:t>
    </dgm:pt>
    <dgm:pt modelId="{5CA8DC34-B574-47EB-B667-A0D72FE2C69F}" type="pres">
      <dgm:prSet presAssocID="{AD9CC145-60DA-46CA-AA29-D19B238C4A6B}" presName="node" presStyleLbl="node1" presStyleIdx="2" presStyleCnt="6" custScaleX="125036" custScaleY="125037" custRadScaleRad="134561" custRadScaleInc="-16829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F6AE02BA-F0F6-438D-9A0D-196855D4A702}" type="pres">
      <dgm:prSet presAssocID="{990B9190-2AD8-489E-AAAA-7A57C50CC94A}" presName="parTrans" presStyleLbl="sibTrans2D1" presStyleIdx="3" presStyleCnt="6"/>
      <dgm:spPr/>
      <dgm:t>
        <a:bodyPr/>
        <a:lstStyle/>
        <a:p>
          <a:endParaRPr lang="cy-GB"/>
        </a:p>
      </dgm:t>
    </dgm:pt>
    <dgm:pt modelId="{533CA0B7-DF47-427F-A8A1-8CBCA081F156}" type="pres">
      <dgm:prSet presAssocID="{990B9190-2AD8-489E-AAAA-7A57C50CC94A}" presName="connectorText" presStyleLbl="sibTrans2D1" presStyleIdx="3" presStyleCnt="6"/>
      <dgm:spPr/>
      <dgm:t>
        <a:bodyPr/>
        <a:lstStyle/>
        <a:p>
          <a:endParaRPr lang="cy-GB"/>
        </a:p>
      </dgm:t>
    </dgm:pt>
    <dgm:pt modelId="{65968424-8148-4D4B-937C-B17460EBFB69}" type="pres">
      <dgm:prSet presAssocID="{969097B1-CFF6-40B7-9722-079B4B3F578C}" presName="node" presStyleLbl="node1" presStyleIdx="3" presStyleCnt="6" custScaleX="136508" custRadScaleRad="87628" custRadScaleInc="14323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B99AF972-5E2F-4CE7-BBD1-5304FB7754AF}" type="pres">
      <dgm:prSet presAssocID="{68A363DE-DE79-4096-990D-E0EA57843C58}" presName="parTrans" presStyleLbl="sibTrans2D1" presStyleIdx="4" presStyleCnt="6"/>
      <dgm:spPr/>
      <dgm:t>
        <a:bodyPr/>
        <a:lstStyle/>
        <a:p>
          <a:endParaRPr lang="cy-GB"/>
        </a:p>
      </dgm:t>
    </dgm:pt>
    <dgm:pt modelId="{C47CE64F-28CC-40B9-9E6B-E5E371D26444}" type="pres">
      <dgm:prSet presAssocID="{68A363DE-DE79-4096-990D-E0EA57843C58}" presName="connectorText" presStyleLbl="sibTrans2D1" presStyleIdx="4" presStyleCnt="6"/>
      <dgm:spPr/>
      <dgm:t>
        <a:bodyPr/>
        <a:lstStyle/>
        <a:p>
          <a:endParaRPr lang="cy-GB"/>
        </a:p>
      </dgm:t>
    </dgm:pt>
    <dgm:pt modelId="{2E769BC5-467F-498F-BC24-8583C5FC0141}" type="pres">
      <dgm:prSet presAssocID="{38EA2759-E500-4F1E-AE03-6F861EE05897}" presName="node" presStyleLbl="node1" presStyleIdx="4" presStyleCnt="6" custScaleX="124330" custScaleY="121432" custRadScaleRad="142139" custRadScaleInc="32624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440131B8-0612-49F1-A014-7B1F3EA3CBC6}" type="pres">
      <dgm:prSet presAssocID="{4AEDD2BE-A1F2-4D5D-AA12-5AB0A8ACCEEE}" presName="parTrans" presStyleLbl="sibTrans2D1" presStyleIdx="5" presStyleCnt="6"/>
      <dgm:spPr/>
      <dgm:t>
        <a:bodyPr/>
        <a:lstStyle/>
        <a:p>
          <a:endParaRPr lang="cy-GB"/>
        </a:p>
      </dgm:t>
    </dgm:pt>
    <dgm:pt modelId="{249BF54D-695E-4981-99B2-630273914A0F}" type="pres">
      <dgm:prSet presAssocID="{4AEDD2BE-A1F2-4D5D-AA12-5AB0A8ACCEEE}" presName="connectorText" presStyleLbl="sibTrans2D1" presStyleIdx="5" presStyleCnt="6"/>
      <dgm:spPr/>
      <dgm:t>
        <a:bodyPr/>
        <a:lstStyle/>
        <a:p>
          <a:endParaRPr lang="cy-GB"/>
        </a:p>
      </dgm:t>
    </dgm:pt>
    <dgm:pt modelId="{A265AC9A-3EC6-49E5-9DA5-9D9C19CC7468}" type="pres">
      <dgm:prSet presAssocID="{CBDE64FF-0020-45B2-948F-BA71102F99A6}" presName="node" presStyleLbl="node1" presStyleIdx="5" presStyleCnt="6" custScaleX="134507" custRadScaleRad="159345" custRadScaleInc="18281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</dgm:ptLst>
  <dgm:cxnLst>
    <dgm:cxn modelId="{57ED42D2-4FF0-4E91-81EC-6A93A8950B80}" srcId="{B123509B-6927-47BA-B57A-D5981EF37DB8}" destId="{CBDE64FF-0020-45B2-948F-BA71102F99A6}" srcOrd="5" destOrd="0" parTransId="{4AEDD2BE-A1F2-4D5D-AA12-5AB0A8ACCEEE}" sibTransId="{6441827F-11D0-4601-A355-38F30D5C1977}"/>
    <dgm:cxn modelId="{85799A47-ECAC-453D-A4A0-3A1110B2E8B4}" type="presOf" srcId="{D7F87973-D065-4F78-8EF5-7E91E8301C66}" destId="{9B52A3D7-8463-48D4-932E-A65388DF3B59}" srcOrd="0" destOrd="0" presId="urn:microsoft.com/office/officeart/2005/8/layout/radial5"/>
    <dgm:cxn modelId="{1385D926-8B4A-4AF7-9DDA-D9C85F8E26C8}" type="presOf" srcId="{0A183D9B-387C-459E-AB66-33D091A39806}" destId="{D5E95C15-B49A-4F70-BCD3-0B5BBD81CD73}" srcOrd="1" destOrd="0" presId="urn:microsoft.com/office/officeart/2005/8/layout/radial5"/>
    <dgm:cxn modelId="{14A92293-3AD0-4985-8940-5DE8FACD17ED}" type="presOf" srcId="{A0996CFE-B0E5-4963-8073-B25B7F7B9E98}" destId="{3181CF3C-623C-4F24-9642-7A088F146549}" srcOrd="0" destOrd="0" presId="urn:microsoft.com/office/officeart/2005/8/layout/radial5"/>
    <dgm:cxn modelId="{165817B6-DD43-4FE3-B20E-C0773E594B58}" type="presOf" srcId="{B123509B-6927-47BA-B57A-D5981EF37DB8}" destId="{B1960F51-7B58-4B48-A77D-66F66CF69407}" srcOrd="0" destOrd="0" presId="urn:microsoft.com/office/officeart/2005/8/layout/radial5"/>
    <dgm:cxn modelId="{056F5237-12EE-43AF-B91E-F4655B1AB08A}" type="presOf" srcId="{99A98666-2EFE-449D-A3BB-078FD3C780BC}" destId="{11A50052-DFF3-42B7-8C19-EA427641FE3F}" srcOrd="0" destOrd="0" presId="urn:microsoft.com/office/officeart/2005/8/layout/radial5"/>
    <dgm:cxn modelId="{5BEBC9E6-0B4B-46F8-9481-03B54EF1FE39}" type="presOf" srcId="{8B39A50F-F7D1-4A58-B942-43B6E4A92E7F}" destId="{5F61B826-AF1E-4E4E-8C68-B41E0B9EF86C}" srcOrd="0" destOrd="0" presId="urn:microsoft.com/office/officeart/2005/8/layout/radial5"/>
    <dgm:cxn modelId="{229DE747-8E2E-4173-9668-AC80A59530A2}" type="presOf" srcId="{93BC5478-55D8-49CB-BB61-406A9645A80A}" destId="{2E8BB62F-8A10-4E18-83B0-0631CF1FEFF4}" srcOrd="1" destOrd="0" presId="urn:microsoft.com/office/officeart/2005/8/layout/radial5"/>
    <dgm:cxn modelId="{CBE59BD1-1A1A-4453-8EB1-7FCE53D5014D}" type="presOf" srcId="{93BC5478-55D8-49CB-BB61-406A9645A80A}" destId="{4A8294C3-C851-4F22-8863-4295E50C5EAE}" srcOrd="0" destOrd="0" presId="urn:microsoft.com/office/officeart/2005/8/layout/radial5"/>
    <dgm:cxn modelId="{E6D952BA-4245-4E88-98E4-C6E5E5EB4ED6}" type="presOf" srcId="{AD9CC145-60DA-46CA-AA29-D19B238C4A6B}" destId="{5CA8DC34-B574-47EB-B667-A0D72FE2C69F}" srcOrd="0" destOrd="0" presId="urn:microsoft.com/office/officeart/2005/8/layout/radial5"/>
    <dgm:cxn modelId="{D5C618F6-6D91-49D6-BB44-08675A9C5D6D}" srcId="{99A98666-2EFE-449D-A3BB-078FD3C780BC}" destId="{B123509B-6927-47BA-B57A-D5981EF37DB8}" srcOrd="0" destOrd="0" parTransId="{C84C7AAE-9B26-42A4-A638-8C980E803C74}" sibTransId="{7CC4FCA6-FC93-4394-8D46-C2A74A087FEC}"/>
    <dgm:cxn modelId="{6D6E16A7-FFFD-4228-8859-7EE794896DB9}" type="presOf" srcId="{4AEDD2BE-A1F2-4D5D-AA12-5AB0A8ACCEEE}" destId="{249BF54D-695E-4981-99B2-630273914A0F}" srcOrd="1" destOrd="0" presId="urn:microsoft.com/office/officeart/2005/8/layout/radial5"/>
    <dgm:cxn modelId="{2CC7443D-31DE-4F45-9F02-A830F6E2884A}" srcId="{B123509B-6927-47BA-B57A-D5981EF37DB8}" destId="{AD9CC145-60DA-46CA-AA29-D19B238C4A6B}" srcOrd="2" destOrd="0" parTransId="{8B39A50F-F7D1-4A58-B942-43B6E4A92E7F}" sibTransId="{B5DA4E6B-A1C9-46E6-A386-39F20CDEC967}"/>
    <dgm:cxn modelId="{461A78AD-9D3A-486A-BEEA-AD82881C8203}" srcId="{B123509B-6927-47BA-B57A-D5981EF37DB8}" destId="{969097B1-CFF6-40B7-9722-079B4B3F578C}" srcOrd="3" destOrd="0" parTransId="{990B9190-2AD8-489E-AAAA-7A57C50CC94A}" sibTransId="{56D716CA-AD09-4F0D-A610-D82E4990E6BA}"/>
    <dgm:cxn modelId="{FC712F1C-A63D-4A99-A65D-19660D0E458D}" type="presOf" srcId="{8B39A50F-F7D1-4A58-B942-43B6E4A92E7F}" destId="{BE4BC758-1CF8-4C02-986B-CF001B8485FB}" srcOrd="1" destOrd="0" presId="urn:microsoft.com/office/officeart/2005/8/layout/radial5"/>
    <dgm:cxn modelId="{EDE5FAC8-0BA4-4DD6-BE30-4E1D8ED32B5E}" srcId="{B123509B-6927-47BA-B57A-D5981EF37DB8}" destId="{38EA2759-E500-4F1E-AE03-6F861EE05897}" srcOrd="4" destOrd="0" parTransId="{68A363DE-DE79-4096-990D-E0EA57843C58}" sibTransId="{E5EDB844-DDD3-48DD-B8E6-ED97E52F9172}"/>
    <dgm:cxn modelId="{F866C13A-DF24-4CC1-A5FD-219E703704D5}" srcId="{B123509B-6927-47BA-B57A-D5981EF37DB8}" destId="{D7F87973-D065-4F78-8EF5-7E91E8301C66}" srcOrd="1" destOrd="0" parTransId="{0A183D9B-387C-459E-AB66-33D091A39806}" sibTransId="{9F1A797C-117B-41F8-B937-79C5570C02A2}"/>
    <dgm:cxn modelId="{FF16261B-DF45-4498-9A4B-03CDDAB292E2}" type="presOf" srcId="{CBDE64FF-0020-45B2-948F-BA71102F99A6}" destId="{A265AC9A-3EC6-49E5-9DA5-9D9C19CC7468}" srcOrd="0" destOrd="0" presId="urn:microsoft.com/office/officeart/2005/8/layout/radial5"/>
    <dgm:cxn modelId="{0F4CA820-80D4-4AD3-9588-187A27C5C0F5}" type="presOf" srcId="{990B9190-2AD8-489E-AAAA-7A57C50CC94A}" destId="{533CA0B7-DF47-427F-A8A1-8CBCA081F156}" srcOrd="1" destOrd="0" presId="urn:microsoft.com/office/officeart/2005/8/layout/radial5"/>
    <dgm:cxn modelId="{6309C3F0-2859-4A5F-B365-8387DCA232C4}" type="presOf" srcId="{990B9190-2AD8-489E-AAAA-7A57C50CC94A}" destId="{F6AE02BA-F0F6-438D-9A0D-196855D4A702}" srcOrd="0" destOrd="0" presId="urn:microsoft.com/office/officeart/2005/8/layout/radial5"/>
    <dgm:cxn modelId="{1D5EF9A6-9B4E-48EF-AAE7-E96479B5782F}" type="presOf" srcId="{969097B1-CFF6-40B7-9722-079B4B3F578C}" destId="{65968424-8148-4D4B-937C-B17460EBFB69}" srcOrd="0" destOrd="0" presId="urn:microsoft.com/office/officeart/2005/8/layout/radial5"/>
    <dgm:cxn modelId="{E03F1C59-F438-46A7-8BD6-9CB4043C7301}" type="presOf" srcId="{68A363DE-DE79-4096-990D-E0EA57843C58}" destId="{C47CE64F-28CC-40B9-9E6B-E5E371D26444}" srcOrd="1" destOrd="0" presId="urn:microsoft.com/office/officeart/2005/8/layout/radial5"/>
    <dgm:cxn modelId="{B202E2B3-A4F0-4741-AB41-F05BFBED98BA}" srcId="{B123509B-6927-47BA-B57A-D5981EF37DB8}" destId="{A0996CFE-B0E5-4963-8073-B25B7F7B9E98}" srcOrd="0" destOrd="0" parTransId="{93BC5478-55D8-49CB-BB61-406A9645A80A}" sibTransId="{1A01746E-67CD-4B16-A88E-7EE6D6CB0D7D}"/>
    <dgm:cxn modelId="{541B028A-88EB-4248-8A15-01E50F29C713}" type="presOf" srcId="{0A183D9B-387C-459E-AB66-33D091A39806}" destId="{366AE430-BC0C-4F02-A3B9-82BF3B1F72B1}" srcOrd="0" destOrd="0" presId="urn:microsoft.com/office/officeart/2005/8/layout/radial5"/>
    <dgm:cxn modelId="{7C8AB59A-50AE-4568-9EB3-DF6D4A0D3A1C}" type="presOf" srcId="{68A363DE-DE79-4096-990D-E0EA57843C58}" destId="{B99AF972-5E2F-4CE7-BBD1-5304FB7754AF}" srcOrd="0" destOrd="0" presId="urn:microsoft.com/office/officeart/2005/8/layout/radial5"/>
    <dgm:cxn modelId="{3080DF5B-6485-4F87-A76D-F100B4300AB9}" type="presOf" srcId="{38EA2759-E500-4F1E-AE03-6F861EE05897}" destId="{2E769BC5-467F-498F-BC24-8583C5FC0141}" srcOrd="0" destOrd="0" presId="urn:microsoft.com/office/officeart/2005/8/layout/radial5"/>
    <dgm:cxn modelId="{FB920F77-F763-4A6C-A288-FC48CA3DAF6B}" type="presOf" srcId="{4AEDD2BE-A1F2-4D5D-AA12-5AB0A8ACCEEE}" destId="{440131B8-0612-49F1-A014-7B1F3EA3CBC6}" srcOrd="0" destOrd="0" presId="urn:microsoft.com/office/officeart/2005/8/layout/radial5"/>
    <dgm:cxn modelId="{AB58CB61-9AA3-47DC-BD69-A953137DBF59}" type="presParOf" srcId="{11A50052-DFF3-42B7-8C19-EA427641FE3F}" destId="{B1960F51-7B58-4B48-A77D-66F66CF69407}" srcOrd="0" destOrd="0" presId="urn:microsoft.com/office/officeart/2005/8/layout/radial5"/>
    <dgm:cxn modelId="{4176CE77-BF92-434C-AADB-3062F8DAA7B0}" type="presParOf" srcId="{11A50052-DFF3-42B7-8C19-EA427641FE3F}" destId="{4A8294C3-C851-4F22-8863-4295E50C5EAE}" srcOrd="1" destOrd="0" presId="urn:microsoft.com/office/officeart/2005/8/layout/radial5"/>
    <dgm:cxn modelId="{A3E4FF7F-EA60-4DCD-AD73-5967525B96ED}" type="presParOf" srcId="{4A8294C3-C851-4F22-8863-4295E50C5EAE}" destId="{2E8BB62F-8A10-4E18-83B0-0631CF1FEFF4}" srcOrd="0" destOrd="0" presId="urn:microsoft.com/office/officeart/2005/8/layout/radial5"/>
    <dgm:cxn modelId="{0464980E-A20C-49D7-9249-85407BC10927}" type="presParOf" srcId="{11A50052-DFF3-42B7-8C19-EA427641FE3F}" destId="{3181CF3C-623C-4F24-9642-7A088F146549}" srcOrd="2" destOrd="0" presId="urn:microsoft.com/office/officeart/2005/8/layout/radial5"/>
    <dgm:cxn modelId="{2D889E3B-05DE-4E0B-A999-FDED29F7DA9F}" type="presParOf" srcId="{11A50052-DFF3-42B7-8C19-EA427641FE3F}" destId="{366AE430-BC0C-4F02-A3B9-82BF3B1F72B1}" srcOrd="3" destOrd="0" presId="urn:microsoft.com/office/officeart/2005/8/layout/radial5"/>
    <dgm:cxn modelId="{74614E55-5AC1-4BC9-8AEA-BE27FC385F1B}" type="presParOf" srcId="{366AE430-BC0C-4F02-A3B9-82BF3B1F72B1}" destId="{D5E95C15-B49A-4F70-BCD3-0B5BBD81CD73}" srcOrd="0" destOrd="0" presId="urn:microsoft.com/office/officeart/2005/8/layout/radial5"/>
    <dgm:cxn modelId="{9BBD05C7-7B46-47B5-BA68-71824E16C317}" type="presParOf" srcId="{11A50052-DFF3-42B7-8C19-EA427641FE3F}" destId="{9B52A3D7-8463-48D4-932E-A65388DF3B59}" srcOrd="4" destOrd="0" presId="urn:microsoft.com/office/officeart/2005/8/layout/radial5"/>
    <dgm:cxn modelId="{6A9045CB-7AB6-4C86-BA7F-770927CDBEEE}" type="presParOf" srcId="{11A50052-DFF3-42B7-8C19-EA427641FE3F}" destId="{5F61B826-AF1E-4E4E-8C68-B41E0B9EF86C}" srcOrd="5" destOrd="0" presId="urn:microsoft.com/office/officeart/2005/8/layout/radial5"/>
    <dgm:cxn modelId="{59625ACC-7B0F-4025-A7BF-68921E773C19}" type="presParOf" srcId="{5F61B826-AF1E-4E4E-8C68-B41E0B9EF86C}" destId="{BE4BC758-1CF8-4C02-986B-CF001B8485FB}" srcOrd="0" destOrd="0" presId="urn:microsoft.com/office/officeart/2005/8/layout/radial5"/>
    <dgm:cxn modelId="{5543BB41-BF23-4B8E-A93D-F7F7FF45217E}" type="presParOf" srcId="{11A50052-DFF3-42B7-8C19-EA427641FE3F}" destId="{5CA8DC34-B574-47EB-B667-A0D72FE2C69F}" srcOrd="6" destOrd="0" presId="urn:microsoft.com/office/officeart/2005/8/layout/radial5"/>
    <dgm:cxn modelId="{D25DA203-0D86-4343-A17E-9460FE9A67BF}" type="presParOf" srcId="{11A50052-DFF3-42B7-8C19-EA427641FE3F}" destId="{F6AE02BA-F0F6-438D-9A0D-196855D4A702}" srcOrd="7" destOrd="0" presId="urn:microsoft.com/office/officeart/2005/8/layout/radial5"/>
    <dgm:cxn modelId="{009B2BEE-5842-4BE5-93A3-68ED15E6E25F}" type="presParOf" srcId="{F6AE02BA-F0F6-438D-9A0D-196855D4A702}" destId="{533CA0B7-DF47-427F-A8A1-8CBCA081F156}" srcOrd="0" destOrd="0" presId="urn:microsoft.com/office/officeart/2005/8/layout/radial5"/>
    <dgm:cxn modelId="{4C24C9F2-7ADD-4175-A5AE-ECD065C17946}" type="presParOf" srcId="{11A50052-DFF3-42B7-8C19-EA427641FE3F}" destId="{65968424-8148-4D4B-937C-B17460EBFB69}" srcOrd="8" destOrd="0" presId="urn:microsoft.com/office/officeart/2005/8/layout/radial5"/>
    <dgm:cxn modelId="{53F00B4D-733E-4C71-84A8-3406437FC859}" type="presParOf" srcId="{11A50052-DFF3-42B7-8C19-EA427641FE3F}" destId="{B99AF972-5E2F-4CE7-BBD1-5304FB7754AF}" srcOrd="9" destOrd="0" presId="urn:microsoft.com/office/officeart/2005/8/layout/radial5"/>
    <dgm:cxn modelId="{13896BA6-D64F-44B3-BAE3-B86A6A234A2F}" type="presParOf" srcId="{B99AF972-5E2F-4CE7-BBD1-5304FB7754AF}" destId="{C47CE64F-28CC-40B9-9E6B-E5E371D26444}" srcOrd="0" destOrd="0" presId="urn:microsoft.com/office/officeart/2005/8/layout/radial5"/>
    <dgm:cxn modelId="{B47A4E61-0B4E-4C13-B840-45AD482D46FE}" type="presParOf" srcId="{11A50052-DFF3-42B7-8C19-EA427641FE3F}" destId="{2E769BC5-467F-498F-BC24-8583C5FC0141}" srcOrd="10" destOrd="0" presId="urn:microsoft.com/office/officeart/2005/8/layout/radial5"/>
    <dgm:cxn modelId="{B69037C7-D7BC-4A2B-A8E5-F20AE72D1DC7}" type="presParOf" srcId="{11A50052-DFF3-42B7-8C19-EA427641FE3F}" destId="{440131B8-0612-49F1-A014-7B1F3EA3CBC6}" srcOrd="11" destOrd="0" presId="urn:microsoft.com/office/officeart/2005/8/layout/radial5"/>
    <dgm:cxn modelId="{B932071D-8C3D-4E35-A899-BB18295F00CE}" type="presParOf" srcId="{440131B8-0612-49F1-A014-7B1F3EA3CBC6}" destId="{249BF54D-695E-4981-99B2-630273914A0F}" srcOrd="0" destOrd="0" presId="urn:microsoft.com/office/officeart/2005/8/layout/radial5"/>
    <dgm:cxn modelId="{B70B3C0D-DA7E-4E49-97BC-80A0EDB7708C}" type="presParOf" srcId="{11A50052-DFF3-42B7-8C19-EA427641FE3F}" destId="{A265AC9A-3EC6-49E5-9DA5-9D9C19CC746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56915-920C-4A6A-822D-0CC18425109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y-GB"/>
        </a:p>
      </dgm:t>
    </dgm:pt>
    <dgm:pt modelId="{F3EEFB0F-1668-4BC6-8398-0204A6C437B4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একমালিকানা ব্যবসায়ের সুবিধা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443377A-2D6E-430C-9DF1-5589254D7EFA}" type="parTrans" cxnId="{C9A6930F-AFB8-464F-921C-58B0D4A6ED17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BFA48E5-C263-4F31-AB1F-20A77C04D2B1}" type="sibTrans" cxnId="{C9A6930F-AFB8-464F-921C-58B0D4A6ED17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46D3EC2-402D-498E-B546-39D554F21EE9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সহজে গঠন করা     যায়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2DE2DA1-3335-4D79-B472-FDCE0E8CE401}" type="parTrans" cxnId="{9ACE41FE-8FCE-44FD-B6E4-4D373F667C64}">
      <dgm:prSet custT="1"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1F3A794-59C4-4300-987C-E90538CDE7A8}" type="sibTrans" cxnId="{9ACE41FE-8FCE-44FD-B6E4-4D373F667C64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8C0BB57-8C24-458B-BAAB-72A02B6A934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যে কোন জায়গায় 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0680871-BC1D-4958-A42E-EBC6E281DFF5}" type="parTrans" cxnId="{A34D4E06-2575-4BA1-AB7B-B581585F1F0C}">
      <dgm:prSet custT="1"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E0C9EF6-B44B-4947-BF04-21E6421D0571}" type="sibTrans" cxnId="{A34D4E06-2575-4BA1-AB7B-B581585F1F0C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2279945-9919-4409-A26F-42D6CD63E93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লাভ নিজেই ভোগ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E7009E7-9DDA-47D9-AA99-CC71E3BE5577}" type="parTrans" cxnId="{AF798F8E-60F7-466F-97B4-945890F2837A}">
      <dgm:prSet custT="1"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EEC0D64-5181-4C21-9406-73FAB945F850}" type="sibTrans" cxnId="{AF798F8E-60F7-466F-97B4-945890F2837A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8D6E8EC-B05B-4432-BF63-2EC2D5E2683C}">
      <dgm:prSet custT="1"/>
      <dgm:spPr/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সল্প মুলধন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EE9FD29-7D25-4ED2-8D19-1742157D60E5}" type="parTrans" cxnId="{70B0F4B0-4702-48DF-9570-337B137F2CCA}">
      <dgm:prSet custT="1"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B3928D8-D3FF-4379-80D3-E741B9DE50CD}" type="sibTrans" cxnId="{70B0F4B0-4702-48DF-9570-337B137F2CCA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A13D948-3AF2-4678-81F5-5C9971F19868}">
      <dgm:prSet custT="1"/>
      <dgm:spPr>
        <a:solidFill>
          <a:srgbClr val="00990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সহজে পরিচালনা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295134A-1379-4C08-B056-2BBF09F427BD}" type="parTrans" cxnId="{8706BA33-4858-4C74-852C-306B9F3421D4}">
      <dgm:prSet custT="1"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A09FF9D-5231-41C2-BDB0-90CFFCC923DB}" type="sibTrans" cxnId="{8706BA33-4858-4C74-852C-306B9F3421D4}">
      <dgm:prSet/>
      <dgm:spPr/>
      <dgm:t>
        <a:bodyPr/>
        <a:lstStyle/>
        <a:p>
          <a:endParaRPr lang="cy-GB" sz="28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5B789B4-A41D-4D8E-AC12-A73DE995AAB6}">
      <dgm:prSet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আইনের ঝামেলা কম </a:t>
          </a:r>
          <a:endParaRPr lang="cy-GB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6A8DCA6-5DC5-4B48-96D2-D1652668ECCF}" type="parTrans" cxnId="{491AE19C-B3BA-4F9F-B539-812B407DE835}">
      <dgm:prSet/>
      <dgm:spPr/>
      <dgm:t>
        <a:bodyPr/>
        <a:lstStyle/>
        <a:p>
          <a:endParaRPr lang="cy-GB"/>
        </a:p>
      </dgm:t>
    </dgm:pt>
    <dgm:pt modelId="{54362009-4F3B-4D57-8872-76F953346D14}" type="sibTrans" cxnId="{491AE19C-B3BA-4F9F-B539-812B407DE835}">
      <dgm:prSet/>
      <dgm:spPr/>
      <dgm:t>
        <a:bodyPr/>
        <a:lstStyle/>
        <a:p>
          <a:endParaRPr lang="cy-GB"/>
        </a:p>
      </dgm:t>
    </dgm:pt>
    <dgm:pt modelId="{8233EA80-B11D-497A-9671-F2D4BAE011BE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 লোকের প্রয়োজন নেই</a:t>
          </a:r>
          <a:endParaRPr lang="cy-GB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4709DA7-0C64-42E6-B3B5-29CCA6875746}" type="parTrans" cxnId="{8635AFBA-B27B-436B-A9DD-707F9055349F}">
      <dgm:prSet/>
      <dgm:spPr/>
      <dgm:t>
        <a:bodyPr/>
        <a:lstStyle/>
        <a:p>
          <a:endParaRPr lang="cy-GB"/>
        </a:p>
      </dgm:t>
    </dgm:pt>
    <dgm:pt modelId="{5FE82105-5FAC-42F9-B863-97168F0884CA}" type="sibTrans" cxnId="{8635AFBA-B27B-436B-A9DD-707F9055349F}">
      <dgm:prSet/>
      <dgm:spPr/>
      <dgm:t>
        <a:bodyPr/>
        <a:lstStyle/>
        <a:p>
          <a:endParaRPr lang="cy-GB"/>
        </a:p>
      </dgm:t>
    </dgm:pt>
    <dgm:pt modelId="{19DA9F2C-A837-4C9E-9568-964E5A531E18}" type="pres">
      <dgm:prSet presAssocID="{12A56915-920C-4A6A-822D-0CC1842510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y-GB"/>
        </a:p>
      </dgm:t>
    </dgm:pt>
    <dgm:pt modelId="{A171788C-67EC-4E33-8211-A8BC321580CA}" type="pres">
      <dgm:prSet presAssocID="{F3EEFB0F-1668-4BC6-8398-0204A6C437B4}" presName="centerShape" presStyleLbl="node0" presStyleIdx="0" presStyleCnt="1" custScaleX="171669" custScaleY="164706" custLinFactNeighborX="740" custLinFactNeighborY="1664"/>
      <dgm:spPr/>
      <dgm:t>
        <a:bodyPr/>
        <a:lstStyle/>
        <a:p>
          <a:endParaRPr lang="cy-GB"/>
        </a:p>
      </dgm:t>
    </dgm:pt>
    <dgm:pt modelId="{812CE447-6486-441D-B37B-F86B0F2292F0}" type="pres">
      <dgm:prSet presAssocID="{F2DE2DA1-3335-4D79-B472-FDCE0E8CE401}" presName="Name9" presStyleLbl="parChTrans1D2" presStyleIdx="0" presStyleCnt="7"/>
      <dgm:spPr/>
      <dgm:t>
        <a:bodyPr/>
        <a:lstStyle/>
        <a:p>
          <a:endParaRPr lang="cy-GB"/>
        </a:p>
      </dgm:t>
    </dgm:pt>
    <dgm:pt modelId="{BF207F2A-8249-493A-A218-FA99C933156A}" type="pres">
      <dgm:prSet presAssocID="{F2DE2DA1-3335-4D79-B472-FDCE0E8CE401}" presName="connTx" presStyleLbl="parChTrans1D2" presStyleIdx="0" presStyleCnt="7"/>
      <dgm:spPr/>
      <dgm:t>
        <a:bodyPr/>
        <a:lstStyle/>
        <a:p>
          <a:endParaRPr lang="cy-GB"/>
        </a:p>
      </dgm:t>
    </dgm:pt>
    <dgm:pt modelId="{122EE801-2631-46C5-8742-F1F8F635FF92}" type="pres">
      <dgm:prSet presAssocID="{046D3EC2-402D-498E-B546-39D554F21EE9}" presName="node" presStyleLbl="node1" presStyleIdx="0" presStyleCnt="7" custScaleX="115109" custRadScaleRad="100249" custRadScaleInc="-6104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D700AC4F-0CF6-4D0D-8C55-6CB5FDCCB993}" type="pres">
      <dgm:prSet presAssocID="{B295134A-1379-4C08-B056-2BBF09F427BD}" presName="Name9" presStyleLbl="parChTrans1D2" presStyleIdx="1" presStyleCnt="7"/>
      <dgm:spPr/>
      <dgm:t>
        <a:bodyPr/>
        <a:lstStyle/>
        <a:p>
          <a:endParaRPr lang="cy-GB"/>
        </a:p>
      </dgm:t>
    </dgm:pt>
    <dgm:pt modelId="{4D9EEDC8-F95C-4F19-B610-1E9092A313DE}" type="pres">
      <dgm:prSet presAssocID="{B295134A-1379-4C08-B056-2BBF09F427BD}" presName="connTx" presStyleLbl="parChTrans1D2" presStyleIdx="1" presStyleCnt="7"/>
      <dgm:spPr/>
      <dgm:t>
        <a:bodyPr/>
        <a:lstStyle/>
        <a:p>
          <a:endParaRPr lang="cy-GB"/>
        </a:p>
      </dgm:t>
    </dgm:pt>
    <dgm:pt modelId="{931EBE99-28FB-4DF6-A8F5-2D988CB97D5A}" type="pres">
      <dgm:prSet presAssocID="{AA13D948-3AF2-4678-81F5-5C9971F19868}" presName="node" presStyleLbl="node1" presStyleIdx="1" presStyleCnt="7" custScaleX="140926" custRadScaleRad="135680" custRadScaleInc="1664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79BA0980-BBDB-4479-A7A5-85EFD7DE16D1}" type="pres">
      <dgm:prSet presAssocID="{76A8DCA6-5DC5-4B48-96D2-D1652668ECCF}" presName="Name9" presStyleLbl="parChTrans1D2" presStyleIdx="2" presStyleCnt="7"/>
      <dgm:spPr/>
      <dgm:t>
        <a:bodyPr/>
        <a:lstStyle/>
        <a:p>
          <a:endParaRPr lang="cy-GB"/>
        </a:p>
      </dgm:t>
    </dgm:pt>
    <dgm:pt modelId="{B5DA3C37-020F-47E0-A2D2-C1CA9C10859F}" type="pres">
      <dgm:prSet presAssocID="{76A8DCA6-5DC5-4B48-96D2-D1652668ECCF}" presName="connTx" presStyleLbl="parChTrans1D2" presStyleIdx="2" presStyleCnt="7"/>
      <dgm:spPr/>
      <dgm:t>
        <a:bodyPr/>
        <a:lstStyle/>
        <a:p>
          <a:endParaRPr lang="cy-GB"/>
        </a:p>
      </dgm:t>
    </dgm:pt>
    <dgm:pt modelId="{D0599AFE-9E98-4670-AC36-A85FCC5D0D1E}" type="pres">
      <dgm:prSet presAssocID="{F5B789B4-A41D-4D8E-AC12-A73DE995AAB6}" presName="node" presStyleLbl="node1" presStyleIdx="2" presStyleCnt="7" custRadScaleRad="113808" custRadScaleInc="-45146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CFC25D5F-FFD5-4BE2-8661-101A0CFBE6F3}" type="pres">
      <dgm:prSet presAssocID="{A4709DA7-0C64-42E6-B3B5-29CCA6875746}" presName="Name9" presStyleLbl="parChTrans1D2" presStyleIdx="3" presStyleCnt="7"/>
      <dgm:spPr/>
      <dgm:t>
        <a:bodyPr/>
        <a:lstStyle/>
        <a:p>
          <a:endParaRPr lang="cy-GB"/>
        </a:p>
      </dgm:t>
    </dgm:pt>
    <dgm:pt modelId="{4726368B-8947-4936-A963-79D6F5091151}" type="pres">
      <dgm:prSet presAssocID="{A4709DA7-0C64-42E6-B3B5-29CCA6875746}" presName="connTx" presStyleLbl="parChTrans1D2" presStyleIdx="3" presStyleCnt="7"/>
      <dgm:spPr/>
      <dgm:t>
        <a:bodyPr/>
        <a:lstStyle/>
        <a:p>
          <a:endParaRPr lang="cy-GB"/>
        </a:p>
      </dgm:t>
    </dgm:pt>
    <dgm:pt modelId="{1DBA0FB9-F559-4EE6-8CBB-D59F7CA9120C}" type="pres">
      <dgm:prSet presAssocID="{8233EA80-B11D-497A-9671-F2D4BAE011BE}" presName="node" presStyleLbl="node1" presStyleIdx="3" presStyleCnt="7" custScaleX="131079" custRadScaleRad="121256" custRadScaleInc="-76124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E2BC2460-94DB-47EE-B049-A398541A38CB}" type="pres">
      <dgm:prSet presAssocID="{40680871-BC1D-4958-A42E-EBC6E281DFF5}" presName="Name9" presStyleLbl="parChTrans1D2" presStyleIdx="4" presStyleCnt="7"/>
      <dgm:spPr/>
      <dgm:t>
        <a:bodyPr/>
        <a:lstStyle/>
        <a:p>
          <a:endParaRPr lang="cy-GB"/>
        </a:p>
      </dgm:t>
    </dgm:pt>
    <dgm:pt modelId="{4DD6ABDD-4CCD-468A-BDCE-CD43DD676E83}" type="pres">
      <dgm:prSet presAssocID="{40680871-BC1D-4958-A42E-EBC6E281DFF5}" presName="connTx" presStyleLbl="parChTrans1D2" presStyleIdx="4" presStyleCnt="7"/>
      <dgm:spPr/>
      <dgm:t>
        <a:bodyPr/>
        <a:lstStyle/>
        <a:p>
          <a:endParaRPr lang="cy-GB"/>
        </a:p>
      </dgm:t>
    </dgm:pt>
    <dgm:pt modelId="{3A13D4E7-BD11-4D1B-8F74-8D6E88A2B0A7}" type="pres">
      <dgm:prSet presAssocID="{C8C0BB57-8C24-458B-BAAB-72A02B6A9341}" presName="node" presStyleLbl="node1" presStyleIdx="4" presStyleCnt="7" custScaleX="117549" custRadScaleRad="113835" custRadScaleInc="50757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F7D6F809-3DEA-4897-9C48-355840D57B5B}" type="pres">
      <dgm:prSet presAssocID="{4E7009E7-9DDA-47D9-AA99-CC71E3BE5577}" presName="Name9" presStyleLbl="parChTrans1D2" presStyleIdx="5" presStyleCnt="7"/>
      <dgm:spPr/>
      <dgm:t>
        <a:bodyPr/>
        <a:lstStyle/>
        <a:p>
          <a:endParaRPr lang="cy-GB"/>
        </a:p>
      </dgm:t>
    </dgm:pt>
    <dgm:pt modelId="{73F753CD-D781-4239-B3C3-2BFECA76D127}" type="pres">
      <dgm:prSet presAssocID="{4E7009E7-9DDA-47D9-AA99-CC71E3BE5577}" presName="connTx" presStyleLbl="parChTrans1D2" presStyleIdx="5" presStyleCnt="7"/>
      <dgm:spPr/>
      <dgm:t>
        <a:bodyPr/>
        <a:lstStyle/>
        <a:p>
          <a:endParaRPr lang="cy-GB"/>
        </a:p>
      </dgm:t>
    </dgm:pt>
    <dgm:pt modelId="{AAE46260-C67E-46D0-AEB0-7F18B345C02C}" type="pres">
      <dgm:prSet presAssocID="{C2279945-9919-4409-A26F-42D6CD63E939}" presName="node" presStyleLbl="node1" presStyleIdx="5" presStyleCnt="7" custRadScaleRad="120925" custRadScaleInc="45432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81BCA379-BACA-4C84-AD17-C645CE060AEE}" type="pres">
      <dgm:prSet presAssocID="{0EE9FD29-7D25-4ED2-8D19-1742157D60E5}" presName="Name9" presStyleLbl="parChTrans1D2" presStyleIdx="6" presStyleCnt="7"/>
      <dgm:spPr/>
      <dgm:t>
        <a:bodyPr/>
        <a:lstStyle/>
        <a:p>
          <a:endParaRPr lang="cy-GB"/>
        </a:p>
      </dgm:t>
    </dgm:pt>
    <dgm:pt modelId="{9029BDCD-9313-469B-A703-28B841113A8E}" type="pres">
      <dgm:prSet presAssocID="{0EE9FD29-7D25-4ED2-8D19-1742157D60E5}" presName="connTx" presStyleLbl="parChTrans1D2" presStyleIdx="6" presStyleCnt="7"/>
      <dgm:spPr/>
      <dgm:t>
        <a:bodyPr/>
        <a:lstStyle/>
        <a:p>
          <a:endParaRPr lang="cy-GB"/>
        </a:p>
      </dgm:t>
    </dgm:pt>
    <dgm:pt modelId="{BEE554A1-7504-4170-9153-85C578A60213}" type="pres">
      <dgm:prSet presAssocID="{D8D6E8EC-B05B-4432-BF63-2EC2D5E2683C}" presName="node" presStyleLbl="node1" presStyleIdx="6" presStyleCnt="7" custRadScaleRad="145207" custRadScaleInc="7196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</dgm:ptLst>
  <dgm:cxnLst>
    <dgm:cxn modelId="{9EC5297E-3EC9-4312-86F2-8451D6FD7D99}" type="presOf" srcId="{4E7009E7-9DDA-47D9-AA99-CC71E3BE5577}" destId="{73F753CD-D781-4239-B3C3-2BFECA76D127}" srcOrd="1" destOrd="0" presId="urn:microsoft.com/office/officeart/2005/8/layout/radial1"/>
    <dgm:cxn modelId="{D3AF0A55-8626-4ADE-9350-D212233D4E49}" type="presOf" srcId="{76A8DCA6-5DC5-4B48-96D2-D1652668ECCF}" destId="{B5DA3C37-020F-47E0-A2D2-C1CA9C10859F}" srcOrd="1" destOrd="0" presId="urn:microsoft.com/office/officeart/2005/8/layout/radial1"/>
    <dgm:cxn modelId="{496C5446-A8D7-4037-9041-DFF879FE5313}" type="presOf" srcId="{A4709DA7-0C64-42E6-B3B5-29CCA6875746}" destId="{4726368B-8947-4936-A963-79D6F5091151}" srcOrd="1" destOrd="0" presId="urn:microsoft.com/office/officeart/2005/8/layout/radial1"/>
    <dgm:cxn modelId="{87785FE1-2B79-45EF-8898-E04188FB935E}" type="presOf" srcId="{B295134A-1379-4C08-B056-2BBF09F427BD}" destId="{4D9EEDC8-F95C-4F19-B610-1E9092A313DE}" srcOrd="1" destOrd="0" presId="urn:microsoft.com/office/officeart/2005/8/layout/radial1"/>
    <dgm:cxn modelId="{712F34A7-06F2-4899-9469-65C1836427F6}" type="presOf" srcId="{B295134A-1379-4C08-B056-2BBF09F427BD}" destId="{D700AC4F-0CF6-4D0D-8C55-6CB5FDCCB993}" srcOrd="0" destOrd="0" presId="urn:microsoft.com/office/officeart/2005/8/layout/radial1"/>
    <dgm:cxn modelId="{70B0F4B0-4702-48DF-9570-337B137F2CCA}" srcId="{F3EEFB0F-1668-4BC6-8398-0204A6C437B4}" destId="{D8D6E8EC-B05B-4432-BF63-2EC2D5E2683C}" srcOrd="6" destOrd="0" parTransId="{0EE9FD29-7D25-4ED2-8D19-1742157D60E5}" sibTransId="{BB3928D8-D3FF-4379-80D3-E741B9DE50CD}"/>
    <dgm:cxn modelId="{7E4FA8E1-8A29-46F5-88AC-E95F79E69CCF}" type="presOf" srcId="{046D3EC2-402D-498E-B546-39D554F21EE9}" destId="{122EE801-2631-46C5-8742-F1F8F635FF92}" srcOrd="0" destOrd="0" presId="urn:microsoft.com/office/officeart/2005/8/layout/radial1"/>
    <dgm:cxn modelId="{491AE19C-B3BA-4F9F-B539-812B407DE835}" srcId="{F3EEFB0F-1668-4BC6-8398-0204A6C437B4}" destId="{F5B789B4-A41D-4D8E-AC12-A73DE995AAB6}" srcOrd="2" destOrd="0" parTransId="{76A8DCA6-5DC5-4B48-96D2-D1652668ECCF}" sibTransId="{54362009-4F3B-4D57-8872-76F953346D14}"/>
    <dgm:cxn modelId="{8635AFBA-B27B-436B-A9DD-707F9055349F}" srcId="{F3EEFB0F-1668-4BC6-8398-0204A6C437B4}" destId="{8233EA80-B11D-497A-9671-F2D4BAE011BE}" srcOrd="3" destOrd="0" parTransId="{A4709DA7-0C64-42E6-B3B5-29CCA6875746}" sibTransId="{5FE82105-5FAC-42F9-B863-97168F0884CA}"/>
    <dgm:cxn modelId="{406C846E-C22D-4C8F-8EEE-2B75932328E9}" type="presOf" srcId="{4E7009E7-9DDA-47D9-AA99-CC71E3BE5577}" destId="{F7D6F809-3DEA-4897-9C48-355840D57B5B}" srcOrd="0" destOrd="0" presId="urn:microsoft.com/office/officeart/2005/8/layout/radial1"/>
    <dgm:cxn modelId="{9ACE41FE-8FCE-44FD-B6E4-4D373F667C64}" srcId="{F3EEFB0F-1668-4BC6-8398-0204A6C437B4}" destId="{046D3EC2-402D-498E-B546-39D554F21EE9}" srcOrd="0" destOrd="0" parTransId="{F2DE2DA1-3335-4D79-B472-FDCE0E8CE401}" sibTransId="{21F3A794-59C4-4300-987C-E90538CDE7A8}"/>
    <dgm:cxn modelId="{C9A6930F-AFB8-464F-921C-58B0D4A6ED17}" srcId="{12A56915-920C-4A6A-822D-0CC18425109D}" destId="{F3EEFB0F-1668-4BC6-8398-0204A6C437B4}" srcOrd="0" destOrd="0" parTransId="{B443377A-2D6E-430C-9DF1-5589254D7EFA}" sibTransId="{9BFA48E5-C263-4F31-AB1F-20A77C04D2B1}"/>
    <dgm:cxn modelId="{9F6D2411-3498-4C91-A909-620D1670943E}" type="presOf" srcId="{AA13D948-3AF2-4678-81F5-5C9971F19868}" destId="{931EBE99-28FB-4DF6-A8F5-2D988CB97D5A}" srcOrd="0" destOrd="0" presId="urn:microsoft.com/office/officeart/2005/8/layout/radial1"/>
    <dgm:cxn modelId="{A53DECE9-E965-48B8-8C25-9E646304B7BD}" type="presOf" srcId="{D8D6E8EC-B05B-4432-BF63-2EC2D5E2683C}" destId="{BEE554A1-7504-4170-9153-85C578A60213}" srcOrd="0" destOrd="0" presId="urn:microsoft.com/office/officeart/2005/8/layout/radial1"/>
    <dgm:cxn modelId="{CF49C6F8-5DAF-495E-9401-AE6680021353}" type="presOf" srcId="{12A56915-920C-4A6A-822D-0CC18425109D}" destId="{19DA9F2C-A837-4C9E-9568-964E5A531E18}" srcOrd="0" destOrd="0" presId="urn:microsoft.com/office/officeart/2005/8/layout/radial1"/>
    <dgm:cxn modelId="{6FE0B303-EF7B-4782-83D7-D50A2E64575D}" type="presOf" srcId="{F2DE2DA1-3335-4D79-B472-FDCE0E8CE401}" destId="{812CE447-6486-441D-B37B-F86B0F2292F0}" srcOrd="0" destOrd="0" presId="urn:microsoft.com/office/officeart/2005/8/layout/radial1"/>
    <dgm:cxn modelId="{E02D08CD-B343-410E-8A37-DCB8E1B59B0C}" type="presOf" srcId="{0EE9FD29-7D25-4ED2-8D19-1742157D60E5}" destId="{9029BDCD-9313-469B-A703-28B841113A8E}" srcOrd="1" destOrd="0" presId="urn:microsoft.com/office/officeart/2005/8/layout/radial1"/>
    <dgm:cxn modelId="{AF798F8E-60F7-466F-97B4-945890F2837A}" srcId="{F3EEFB0F-1668-4BC6-8398-0204A6C437B4}" destId="{C2279945-9919-4409-A26F-42D6CD63E939}" srcOrd="5" destOrd="0" parTransId="{4E7009E7-9DDA-47D9-AA99-CC71E3BE5577}" sibTransId="{CEEC0D64-5181-4C21-9406-73FAB945F850}"/>
    <dgm:cxn modelId="{06CBB836-FB49-47C5-8CB6-5E5202E0CCAD}" type="presOf" srcId="{A4709DA7-0C64-42E6-B3B5-29CCA6875746}" destId="{CFC25D5F-FFD5-4BE2-8661-101A0CFBE6F3}" srcOrd="0" destOrd="0" presId="urn:microsoft.com/office/officeart/2005/8/layout/radial1"/>
    <dgm:cxn modelId="{A34D4E06-2575-4BA1-AB7B-B581585F1F0C}" srcId="{F3EEFB0F-1668-4BC6-8398-0204A6C437B4}" destId="{C8C0BB57-8C24-458B-BAAB-72A02B6A9341}" srcOrd="4" destOrd="0" parTransId="{40680871-BC1D-4958-A42E-EBC6E281DFF5}" sibTransId="{4E0C9EF6-B44B-4947-BF04-21E6421D0571}"/>
    <dgm:cxn modelId="{2EA2FC31-B691-4FE8-A4AD-FE475E3CCF54}" type="presOf" srcId="{0EE9FD29-7D25-4ED2-8D19-1742157D60E5}" destId="{81BCA379-BACA-4C84-AD17-C645CE060AEE}" srcOrd="0" destOrd="0" presId="urn:microsoft.com/office/officeart/2005/8/layout/radial1"/>
    <dgm:cxn modelId="{63437437-FE7D-491B-889E-28E96194696D}" type="presOf" srcId="{C8C0BB57-8C24-458B-BAAB-72A02B6A9341}" destId="{3A13D4E7-BD11-4D1B-8F74-8D6E88A2B0A7}" srcOrd="0" destOrd="0" presId="urn:microsoft.com/office/officeart/2005/8/layout/radial1"/>
    <dgm:cxn modelId="{2A4CC08C-0787-4325-8F2B-F31E52C84039}" type="presOf" srcId="{40680871-BC1D-4958-A42E-EBC6E281DFF5}" destId="{E2BC2460-94DB-47EE-B049-A398541A38CB}" srcOrd="0" destOrd="0" presId="urn:microsoft.com/office/officeart/2005/8/layout/radial1"/>
    <dgm:cxn modelId="{F3418DE1-2AF6-48F5-8E6E-9A1F755BA462}" type="presOf" srcId="{F2DE2DA1-3335-4D79-B472-FDCE0E8CE401}" destId="{BF207F2A-8249-493A-A218-FA99C933156A}" srcOrd="1" destOrd="0" presId="urn:microsoft.com/office/officeart/2005/8/layout/radial1"/>
    <dgm:cxn modelId="{F0CB4B7D-061C-41DE-AF95-85F1C3616D44}" type="presOf" srcId="{8233EA80-B11D-497A-9671-F2D4BAE011BE}" destId="{1DBA0FB9-F559-4EE6-8CBB-D59F7CA9120C}" srcOrd="0" destOrd="0" presId="urn:microsoft.com/office/officeart/2005/8/layout/radial1"/>
    <dgm:cxn modelId="{AB79922A-EE74-4D0A-B412-BEF83201A09D}" type="presOf" srcId="{F3EEFB0F-1668-4BC6-8398-0204A6C437B4}" destId="{A171788C-67EC-4E33-8211-A8BC321580CA}" srcOrd="0" destOrd="0" presId="urn:microsoft.com/office/officeart/2005/8/layout/radial1"/>
    <dgm:cxn modelId="{DE399DD6-88B3-43A3-9A7D-A48B897720B3}" type="presOf" srcId="{40680871-BC1D-4958-A42E-EBC6E281DFF5}" destId="{4DD6ABDD-4CCD-468A-BDCE-CD43DD676E83}" srcOrd="1" destOrd="0" presId="urn:microsoft.com/office/officeart/2005/8/layout/radial1"/>
    <dgm:cxn modelId="{271D307A-D816-4774-A398-61E5BFA296D5}" type="presOf" srcId="{76A8DCA6-5DC5-4B48-96D2-D1652668ECCF}" destId="{79BA0980-BBDB-4479-A7A5-85EFD7DE16D1}" srcOrd="0" destOrd="0" presId="urn:microsoft.com/office/officeart/2005/8/layout/radial1"/>
    <dgm:cxn modelId="{8706BA33-4858-4C74-852C-306B9F3421D4}" srcId="{F3EEFB0F-1668-4BC6-8398-0204A6C437B4}" destId="{AA13D948-3AF2-4678-81F5-5C9971F19868}" srcOrd="1" destOrd="0" parTransId="{B295134A-1379-4C08-B056-2BBF09F427BD}" sibTransId="{8A09FF9D-5231-41C2-BDB0-90CFFCC923DB}"/>
    <dgm:cxn modelId="{FF5BA657-5EA7-49AF-A4B7-55D85CE41939}" type="presOf" srcId="{F5B789B4-A41D-4D8E-AC12-A73DE995AAB6}" destId="{D0599AFE-9E98-4670-AC36-A85FCC5D0D1E}" srcOrd="0" destOrd="0" presId="urn:microsoft.com/office/officeart/2005/8/layout/radial1"/>
    <dgm:cxn modelId="{0797A309-50C3-4BC7-AFF3-8ECBD25CC06B}" type="presOf" srcId="{C2279945-9919-4409-A26F-42D6CD63E939}" destId="{AAE46260-C67E-46D0-AEB0-7F18B345C02C}" srcOrd="0" destOrd="0" presId="urn:microsoft.com/office/officeart/2005/8/layout/radial1"/>
    <dgm:cxn modelId="{FF6D5E17-A20C-4D88-9673-2644CF97D5C8}" type="presParOf" srcId="{19DA9F2C-A837-4C9E-9568-964E5A531E18}" destId="{A171788C-67EC-4E33-8211-A8BC321580CA}" srcOrd="0" destOrd="0" presId="urn:microsoft.com/office/officeart/2005/8/layout/radial1"/>
    <dgm:cxn modelId="{7EA7EDA1-F8F0-48AC-888B-59FEC17E7DE2}" type="presParOf" srcId="{19DA9F2C-A837-4C9E-9568-964E5A531E18}" destId="{812CE447-6486-441D-B37B-F86B0F2292F0}" srcOrd="1" destOrd="0" presId="urn:microsoft.com/office/officeart/2005/8/layout/radial1"/>
    <dgm:cxn modelId="{DD917F7C-C7E6-4F49-A388-272264C7A845}" type="presParOf" srcId="{812CE447-6486-441D-B37B-F86B0F2292F0}" destId="{BF207F2A-8249-493A-A218-FA99C933156A}" srcOrd="0" destOrd="0" presId="urn:microsoft.com/office/officeart/2005/8/layout/radial1"/>
    <dgm:cxn modelId="{E8643D96-82E4-41AB-9386-2301D2622E2C}" type="presParOf" srcId="{19DA9F2C-A837-4C9E-9568-964E5A531E18}" destId="{122EE801-2631-46C5-8742-F1F8F635FF92}" srcOrd="2" destOrd="0" presId="urn:microsoft.com/office/officeart/2005/8/layout/radial1"/>
    <dgm:cxn modelId="{562C195C-86A5-479C-8016-E378E410BB6E}" type="presParOf" srcId="{19DA9F2C-A837-4C9E-9568-964E5A531E18}" destId="{D700AC4F-0CF6-4D0D-8C55-6CB5FDCCB993}" srcOrd="3" destOrd="0" presId="urn:microsoft.com/office/officeart/2005/8/layout/radial1"/>
    <dgm:cxn modelId="{13426D42-871C-441D-B90D-76C11CD7D30B}" type="presParOf" srcId="{D700AC4F-0CF6-4D0D-8C55-6CB5FDCCB993}" destId="{4D9EEDC8-F95C-4F19-B610-1E9092A313DE}" srcOrd="0" destOrd="0" presId="urn:microsoft.com/office/officeart/2005/8/layout/radial1"/>
    <dgm:cxn modelId="{9E22490C-DD60-4897-BCF9-30525BCB4AAA}" type="presParOf" srcId="{19DA9F2C-A837-4C9E-9568-964E5A531E18}" destId="{931EBE99-28FB-4DF6-A8F5-2D988CB97D5A}" srcOrd="4" destOrd="0" presId="urn:microsoft.com/office/officeart/2005/8/layout/radial1"/>
    <dgm:cxn modelId="{58185E59-AF1A-48A3-B6DF-02F08E2021F2}" type="presParOf" srcId="{19DA9F2C-A837-4C9E-9568-964E5A531E18}" destId="{79BA0980-BBDB-4479-A7A5-85EFD7DE16D1}" srcOrd="5" destOrd="0" presId="urn:microsoft.com/office/officeart/2005/8/layout/radial1"/>
    <dgm:cxn modelId="{58D94F5D-49F8-48D7-BFB8-84B0CB87BFED}" type="presParOf" srcId="{79BA0980-BBDB-4479-A7A5-85EFD7DE16D1}" destId="{B5DA3C37-020F-47E0-A2D2-C1CA9C10859F}" srcOrd="0" destOrd="0" presId="urn:microsoft.com/office/officeart/2005/8/layout/radial1"/>
    <dgm:cxn modelId="{7595296F-2B22-4ADC-8F6F-B8576685BA1F}" type="presParOf" srcId="{19DA9F2C-A837-4C9E-9568-964E5A531E18}" destId="{D0599AFE-9E98-4670-AC36-A85FCC5D0D1E}" srcOrd="6" destOrd="0" presId="urn:microsoft.com/office/officeart/2005/8/layout/radial1"/>
    <dgm:cxn modelId="{F08CDA4D-8CCB-483D-9BC7-586C6AF2DFE6}" type="presParOf" srcId="{19DA9F2C-A837-4C9E-9568-964E5A531E18}" destId="{CFC25D5F-FFD5-4BE2-8661-101A0CFBE6F3}" srcOrd="7" destOrd="0" presId="urn:microsoft.com/office/officeart/2005/8/layout/radial1"/>
    <dgm:cxn modelId="{C0313D7A-7BF9-41C9-A8FE-58A09AB6C0A7}" type="presParOf" srcId="{CFC25D5F-FFD5-4BE2-8661-101A0CFBE6F3}" destId="{4726368B-8947-4936-A963-79D6F5091151}" srcOrd="0" destOrd="0" presId="urn:microsoft.com/office/officeart/2005/8/layout/radial1"/>
    <dgm:cxn modelId="{B0AF69DF-101D-4742-94EE-2C6C43DA8628}" type="presParOf" srcId="{19DA9F2C-A837-4C9E-9568-964E5A531E18}" destId="{1DBA0FB9-F559-4EE6-8CBB-D59F7CA9120C}" srcOrd="8" destOrd="0" presId="urn:microsoft.com/office/officeart/2005/8/layout/radial1"/>
    <dgm:cxn modelId="{F7D9291C-3EA5-4CE0-9C13-CC3FB4FEF5FB}" type="presParOf" srcId="{19DA9F2C-A837-4C9E-9568-964E5A531E18}" destId="{E2BC2460-94DB-47EE-B049-A398541A38CB}" srcOrd="9" destOrd="0" presId="urn:microsoft.com/office/officeart/2005/8/layout/radial1"/>
    <dgm:cxn modelId="{65D66E5A-8411-448D-B6CC-C8B22DD424A1}" type="presParOf" srcId="{E2BC2460-94DB-47EE-B049-A398541A38CB}" destId="{4DD6ABDD-4CCD-468A-BDCE-CD43DD676E83}" srcOrd="0" destOrd="0" presId="urn:microsoft.com/office/officeart/2005/8/layout/radial1"/>
    <dgm:cxn modelId="{D3B5F051-442B-48FA-A6D3-9F63ECA12A4E}" type="presParOf" srcId="{19DA9F2C-A837-4C9E-9568-964E5A531E18}" destId="{3A13D4E7-BD11-4D1B-8F74-8D6E88A2B0A7}" srcOrd="10" destOrd="0" presId="urn:microsoft.com/office/officeart/2005/8/layout/radial1"/>
    <dgm:cxn modelId="{9F96A64F-FE98-44DF-B2B6-88B8FBAC89DF}" type="presParOf" srcId="{19DA9F2C-A837-4C9E-9568-964E5A531E18}" destId="{F7D6F809-3DEA-4897-9C48-355840D57B5B}" srcOrd="11" destOrd="0" presId="urn:microsoft.com/office/officeart/2005/8/layout/radial1"/>
    <dgm:cxn modelId="{37D8FCC8-8C14-475A-83B7-04BCE315DEF8}" type="presParOf" srcId="{F7D6F809-3DEA-4897-9C48-355840D57B5B}" destId="{73F753CD-D781-4239-B3C3-2BFECA76D127}" srcOrd="0" destOrd="0" presId="urn:microsoft.com/office/officeart/2005/8/layout/radial1"/>
    <dgm:cxn modelId="{48D43E99-10AA-465F-9C1A-4B13DA219767}" type="presParOf" srcId="{19DA9F2C-A837-4C9E-9568-964E5A531E18}" destId="{AAE46260-C67E-46D0-AEB0-7F18B345C02C}" srcOrd="12" destOrd="0" presId="urn:microsoft.com/office/officeart/2005/8/layout/radial1"/>
    <dgm:cxn modelId="{07EB64CE-6566-4AB4-9C1C-0AC937BC86E6}" type="presParOf" srcId="{19DA9F2C-A837-4C9E-9568-964E5A531E18}" destId="{81BCA379-BACA-4C84-AD17-C645CE060AEE}" srcOrd="13" destOrd="0" presId="urn:microsoft.com/office/officeart/2005/8/layout/radial1"/>
    <dgm:cxn modelId="{D15C8ED4-EF75-4199-940E-99E98A0F739E}" type="presParOf" srcId="{81BCA379-BACA-4C84-AD17-C645CE060AEE}" destId="{9029BDCD-9313-469B-A703-28B841113A8E}" srcOrd="0" destOrd="0" presId="urn:microsoft.com/office/officeart/2005/8/layout/radial1"/>
    <dgm:cxn modelId="{B14D36F8-23BB-479C-8EA5-E014ABD62A3E}" type="presParOf" srcId="{19DA9F2C-A837-4C9E-9568-964E5A531E18}" destId="{BEE554A1-7504-4170-9153-85C578A6021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8402C-B896-4DD5-9DF0-DA8F0F5F2926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y-GB"/>
        </a:p>
      </dgm:t>
    </dgm:pt>
    <dgm:pt modelId="{E57C6E24-96F8-478B-BB30-2B3369E6192A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একমালিকানা ব্যবসায়ের অসুবিধা </a:t>
          </a:r>
          <a:endParaRPr lang="cy-GB" sz="3200" dirty="0">
            <a:latin typeface="NikoshBAN" pitchFamily="2" charset="0"/>
            <a:cs typeface="NikoshBAN" pitchFamily="2" charset="0"/>
          </a:endParaRPr>
        </a:p>
      </dgm:t>
    </dgm:pt>
    <dgm:pt modelId="{E69B8142-5656-4119-AC58-1C3745F4D648}" type="parTrans" cxnId="{98F0D257-FDFB-4ECD-820C-6C5E461BEEEF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53FEF777-70D5-4A6D-BC5D-15CDEDF4B705}" type="sibTrans" cxnId="{98F0D257-FDFB-4ECD-820C-6C5E461BEEEF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64B92D82-8E72-44C5-BFFC-0F3E1F529CC7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আকারে ছোট </a:t>
          </a:r>
          <a:endParaRPr lang="cy-GB" sz="2400" dirty="0">
            <a:latin typeface="NikoshBAN" pitchFamily="2" charset="0"/>
            <a:cs typeface="NikoshBAN" pitchFamily="2" charset="0"/>
          </a:endParaRPr>
        </a:p>
      </dgm:t>
    </dgm:pt>
    <dgm:pt modelId="{76FC138A-935C-453E-9700-F01F75DFE39A}" type="parTrans" cxnId="{42231323-9B55-4740-A4F8-16DB4894790A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45B5FF03-FD00-482E-BEEE-6D63A6F5C4D9}" type="sibTrans" cxnId="{42231323-9B55-4740-A4F8-16DB4894790A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1D5F6C9B-2FA8-4F46-B6B9-52383DD20AF5}">
      <dgm:prSet phldrT="[Text]" custT="1"/>
      <dgm:spPr>
        <a:solidFill>
          <a:srgbClr val="0099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ক্ষতি মালিক একা বহন করে </a:t>
          </a:r>
          <a:endParaRPr lang="cy-GB" sz="2800" dirty="0">
            <a:latin typeface="NikoshBAN" pitchFamily="2" charset="0"/>
            <a:cs typeface="NikoshBAN" pitchFamily="2" charset="0"/>
          </a:endParaRPr>
        </a:p>
      </dgm:t>
    </dgm:pt>
    <dgm:pt modelId="{4B9F80BE-086C-442A-BD15-F9FF24C185A9}" type="parTrans" cxnId="{DC181CE8-DCC9-4A25-A5A4-E325D846916A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3DD7EB2D-D97F-4BC5-B3CA-7BDE323E7917}" type="sibTrans" cxnId="{DC181CE8-DCC9-4A25-A5A4-E325D846916A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DBE4934E-BA16-4382-9654-4326E0994EBC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কর্মসংস্তানের ব্যবস্তা কম</a:t>
          </a:r>
          <a:endParaRPr lang="cy-GB" sz="3200" dirty="0">
            <a:latin typeface="NikoshBAN" pitchFamily="2" charset="0"/>
            <a:cs typeface="NikoshBAN" pitchFamily="2" charset="0"/>
          </a:endParaRPr>
        </a:p>
      </dgm:t>
    </dgm:pt>
    <dgm:pt modelId="{EDD60694-E62C-416D-A527-C2C8DA02D871}" type="parTrans" cxnId="{A1B1F525-465E-433C-B932-E38F5FB7B0BC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A2EC3CED-0D63-4E0A-94E3-44F5281C865D}" type="sibTrans" cxnId="{A1B1F525-465E-433C-B932-E38F5FB7B0BC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8EDBFC61-FABD-4C49-BFA9-29DB73C3B853}">
      <dgm:prSet custT="1"/>
      <dgm:spPr>
        <a:solidFill>
          <a:srgbClr val="FFC0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সীমিত</a:t>
          </a:r>
          <a:r>
            <a:rPr lang="bn-BD" sz="3700" dirty="0" smtClean="0">
              <a:latin typeface="NikoshBAN" pitchFamily="2" charset="0"/>
              <a:cs typeface="NikoshBAN" pitchFamily="2" charset="0"/>
            </a:rPr>
            <a:t> মূলধন </a:t>
          </a:r>
          <a:endParaRPr lang="cy-GB" sz="3700" dirty="0">
            <a:latin typeface="NikoshBAN" pitchFamily="2" charset="0"/>
            <a:cs typeface="NikoshBAN" pitchFamily="2" charset="0"/>
          </a:endParaRPr>
        </a:p>
      </dgm:t>
    </dgm:pt>
    <dgm:pt modelId="{1415573C-8420-482D-93AE-2D837C663EAC}" type="parTrans" cxnId="{05994451-EA75-4E87-9DA5-46D4AD47AF89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6C95F1DD-3267-4EA7-A1EF-D5D63739AF9F}" type="sibTrans" cxnId="{05994451-EA75-4E87-9DA5-46D4AD47AF89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541F7F62-4948-49B4-923C-0BBB7875BC72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দায় অসীম </a:t>
          </a:r>
          <a:endParaRPr lang="cy-GB" sz="2800" dirty="0">
            <a:latin typeface="NikoshBAN" pitchFamily="2" charset="0"/>
            <a:cs typeface="NikoshBAN" pitchFamily="2" charset="0"/>
          </a:endParaRPr>
        </a:p>
      </dgm:t>
    </dgm:pt>
    <dgm:pt modelId="{EA28CB7D-DF92-487A-A087-889A922E88BC}" type="parTrans" cxnId="{495570FB-2972-440F-8B02-877331DF5F5D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2E3E0332-0CEE-4D94-A4E7-079C8586F950}" type="sibTrans" cxnId="{495570FB-2972-440F-8B02-877331DF5F5D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39FDE7C3-05F5-4720-96D6-F437E092ED37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বড় ব্যবসা করা অসম্বব </a:t>
          </a:r>
          <a:endParaRPr lang="cy-GB" sz="3200" dirty="0">
            <a:latin typeface="NikoshBAN" pitchFamily="2" charset="0"/>
            <a:cs typeface="NikoshBAN" pitchFamily="2" charset="0"/>
          </a:endParaRPr>
        </a:p>
      </dgm:t>
    </dgm:pt>
    <dgm:pt modelId="{8E959127-9DC0-441A-AF57-F1AB73B42701}" type="parTrans" cxnId="{DCBE3DB9-DC3C-40D0-BAB5-6F1C485E2F10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4E9F406A-F9A2-4B82-BD21-FAF16224C161}" type="sibTrans" cxnId="{DCBE3DB9-DC3C-40D0-BAB5-6F1C485E2F10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042D85DA-083E-4680-B950-D42E4F0F302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বিনিয়োগের সুজোগ কম </a:t>
          </a:r>
          <a:endParaRPr lang="cy-GB" sz="2800" dirty="0">
            <a:latin typeface="NikoshBAN" pitchFamily="2" charset="0"/>
            <a:cs typeface="NikoshBAN" pitchFamily="2" charset="0"/>
          </a:endParaRPr>
        </a:p>
      </dgm:t>
    </dgm:pt>
    <dgm:pt modelId="{458F9193-2C75-402D-BFED-E9044DC10242}" type="sibTrans" cxnId="{C24257BC-2D26-46D9-916E-EE4ECAA274CB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225673EA-7146-44E2-AEF3-BC2B7973879B}" type="parTrans" cxnId="{C24257BC-2D26-46D9-916E-EE4ECAA274CB}">
      <dgm:prSet/>
      <dgm:spPr/>
      <dgm:t>
        <a:bodyPr/>
        <a:lstStyle/>
        <a:p>
          <a:endParaRPr lang="cy-GB">
            <a:latin typeface="NikoshBAN" pitchFamily="2" charset="0"/>
            <a:cs typeface="NikoshBAN" pitchFamily="2" charset="0"/>
          </a:endParaRPr>
        </a:p>
      </dgm:t>
    </dgm:pt>
    <dgm:pt modelId="{40FE85F7-6DFB-4924-84CD-D16ED5FC2DD7}" type="pres">
      <dgm:prSet presAssocID="{D4C8402C-B896-4DD5-9DF0-DA8F0F5F29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y-GB"/>
        </a:p>
      </dgm:t>
    </dgm:pt>
    <dgm:pt modelId="{6B8A9162-57BE-48CD-8BB0-34C18E727280}" type="pres">
      <dgm:prSet presAssocID="{E57C6E24-96F8-478B-BB30-2B3369E6192A}" presName="centerShape" presStyleLbl="node0" presStyleIdx="0" presStyleCnt="1" custScaleX="170178" custScaleY="131269" custLinFactNeighborX="2208" custLinFactNeighborY="1840"/>
      <dgm:spPr/>
      <dgm:t>
        <a:bodyPr/>
        <a:lstStyle/>
        <a:p>
          <a:endParaRPr lang="cy-GB"/>
        </a:p>
      </dgm:t>
    </dgm:pt>
    <dgm:pt modelId="{28CF785B-15CE-427B-B0A1-2631F26A04E9}" type="pres">
      <dgm:prSet presAssocID="{76FC138A-935C-453E-9700-F01F75DFE39A}" presName="parTrans" presStyleLbl="sibTrans2D1" presStyleIdx="0" presStyleCnt="7"/>
      <dgm:spPr/>
      <dgm:t>
        <a:bodyPr/>
        <a:lstStyle/>
        <a:p>
          <a:endParaRPr lang="cy-GB"/>
        </a:p>
      </dgm:t>
    </dgm:pt>
    <dgm:pt modelId="{A1687963-40C0-4C8C-9AA6-70324ECEBA27}" type="pres">
      <dgm:prSet presAssocID="{76FC138A-935C-453E-9700-F01F75DFE39A}" presName="connectorText" presStyleLbl="sibTrans2D1" presStyleIdx="0" presStyleCnt="7"/>
      <dgm:spPr/>
      <dgm:t>
        <a:bodyPr/>
        <a:lstStyle/>
        <a:p>
          <a:endParaRPr lang="cy-GB"/>
        </a:p>
      </dgm:t>
    </dgm:pt>
    <dgm:pt modelId="{796C7CD7-D747-45A5-8E07-4A402670EB49}" type="pres">
      <dgm:prSet presAssocID="{64B92D82-8E72-44C5-BFFC-0F3E1F529CC7}" presName="node" presStyleLbl="node1" presStyleIdx="0" presStyleCnt="7" custScaleX="121370" custScaleY="69952" custRadScaleRad="88810" custRadScaleInc="9945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15CE6AF7-BD12-4A20-B27D-3F4A848084C2}" type="pres">
      <dgm:prSet presAssocID="{4B9F80BE-086C-442A-BD15-F9FF24C185A9}" presName="parTrans" presStyleLbl="sibTrans2D1" presStyleIdx="1" presStyleCnt="7"/>
      <dgm:spPr/>
      <dgm:t>
        <a:bodyPr/>
        <a:lstStyle/>
        <a:p>
          <a:endParaRPr lang="cy-GB"/>
        </a:p>
      </dgm:t>
    </dgm:pt>
    <dgm:pt modelId="{8CB1AF8E-FBFD-4AA9-9AC3-16EEA0D1D3E2}" type="pres">
      <dgm:prSet presAssocID="{4B9F80BE-086C-442A-BD15-F9FF24C185A9}" presName="connectorText" presStyleLbl="sibTrans2D1" presStyleIdx="1" presStyleCnt="7"/>
      <dgm:spPr/>
      <dgm:t>
        <a:bodyPr/>
        <a:lstStyle/>
        <a:p>
          <a:endParaRPr lang="cy-GB"/>
        </a:p>
      </dgm:t>
    </dgm:pt>
    <dgm:pt modelId="{0E5DE6E8-95B7-43EF-8687-715B4ADD6B75}" type="pres">
      <dgm:prSet presAssocID="{1D5F6C9B-2FA8-4F46-B6B9-52383DD20AF5}" presName="node" presStyleLbl="node1" presStyleIdx="1" presStyleCnt="7" custScaleX="136615" custScaleY="101036" custRadScaleRad="128784" custRadScaleInc="16080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DD2732AC-FA3C-46F6-9FFA-4272B6FE76EC}" type="pres">
      <dgm:prSet presAssocID="{1415573C-8420-482D-93AE-2D837C663EAC}" presName="parTrans" presStyleLbl="sibTrans2D1" presStyleIdx="2" presStyleCnt="7"/>
      <dgm:spPr/>
      <dgm:t>
        <a:bodyPr/>
        <a:lstStyle/>
        <a:p>
          <a:endParaRPr lang="cy-GB"/>
        </a:p>
      </dgm:t>
    </dgm:pt>
    <dgm:pt modelId="{B92CB376-66E0-46CD-AB90-9A250C8E8D42}" type="pres">
      <dgm:prSet presAssocID="{1415573C-8420-482D-93AE-2D837C663EAC}" presName="connectorText" presStyleLbl="sibTrans2D1" presStyleIdx="2" presStyleCnt="7"/>
      <dgm:spPr/>
      <dgm:t>
        <a:bodyPr/>
        <a:lstStyle/>
        <a:p>
          <a:endParaRPr lang="cy-GB"/>
        </a:p>
      </dgm:t>
    </dgm:pt>
    <dgm:pt modelId="{0A468764-F59F-40FF-97BE-B8E436B22508}" type="pres">
      <dgm:prSet presAssocID="{8EDBFC61-FABD-4C49-BFA9-29DB73C3B853}" presName="node" presStyleLbl="node1" presStyleIdx="2" presStyleCnt="7" custScaleX="111772" custScaleY="98304" custRadScaleRad="110742" custRadScaleInc="-34375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14A5EC8A-A567-464B-9A49-3F9D197B1F0F}" type="pres">
      <dgm:prSet presAssocID="{8E959127-9DC0-441A-AF57-F1AB73B42701}" presName="parTrans" presStyleLbl="sibTrans2D1" presStyleIdx="3" presStyleCnt="7"/>
      <dgm:spPr/>
      <dgm:t>
        <a:bodyPr/>
        <a:lstStyle/>
        <a:p>
          <a:endParaRPr lang="cy-GB"/>
        </a:p>
      </dgm:t>
    </dgm:pt>
    <dgm:pt modelId="{8CB25839-3773-486A-AE34-824A7C633740}" type="pres">
      <dgm:prSet presAssocID="{8E959127-9DC0-441A-AF57-F1AB73B42701}" presName="connectorText" presStyleLbl="sibTrans2D1" presStyleIdx="3" presStyleCnt="7"/>
      <dgm:spPr/>
      <dgm:t>
        <a:bodyPr/>
        <a:lstStyle/>
        <a:p>
          <a:endParaRPr lang="cy-GB"/>
        </a:p>
      </dgm:t>
    </dgm:pt>
    <dgm:pt modelId="{12FC171B-1F5B-47AE-B1A2-C1EB4C7470B1}" type="pres">
      <dgm:prSet presAssocID="{39FDE7C3-05F5-4720-96D6-F437E092ED37}" presName="node" presStyleLbl="node1" presStyleIdx="3" presStyleCnt="7" custScaleX="139484" custRadScaleRad="120150" custRadScaleInc="-59779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782265BF-8BAD-4406-8B91-A4491857C76E}" type="pres">
      <dgm:prSet presAssocID="{EDD60694-E62C-416D-A527-C2C8DA02D871}" presName="parTrans" presStyleLbl="sibTrans2D1" presStyleIdx="4" presStyleCnt="7"/>
      <dgm:spPr/>
      <dgm:t>
        <a:bodyPr/>
        <a:lstStyle/>
        <a:p>
          <a:endParaRPr lang="cy-GB"/>
        </a:p>
      </dgm:t>
    </dgm:pt>
    <dgm:pt modelId="{FBD7C086-B3A0-465C-88B5-C190940A59D7}" type="pres">
      <dgm:prSet presAssocID="{EDD60694-E62C-416D-A527-C2C8DA02D871}" presName="connectorText" presStyleLbl="sibTrans2D1" presStyleIdx="4" presStyleCnt="7"/>
      <dgm:spPr/>
      <dgm:t>
        <a:bodyPr/>
        <a:lstStyle/>
        <a:p>
          <a:endParaRPr lang="cy-GB"/>
        </a:p>
      </dgm:t>
    </dgm:pt>
    <dgm:pt modelId="{9E48E23C-F37D-410E-9131-4C7BFA0BC614}" type="pres">
      <dgm:prSet presAssocID="{DBE4934E-BA16-4382-9654-4326E0994EBC}" presName="node" presStyleLbl="node1" presStyleIdx="4" presStyleCnt="7" custScaleX="144442" custScaleY="85626" custRadScaleRad="113850" custRadScaleInc="32059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0A11DDAF-C648-4D35-8FAC-7C8229C59160}" type="pres">
      <dgm:prSet presAssocID="{225673EA-7146-44E2-AEF3-BC2B7973879B}" presName="parTrans" presStyleLbl="sibTrans2D1" presStyleIdx="5" presStyleCnt="7"/>
      <dgm:spPr/>
      <dgm:t>
        <a:bodyPr/>
        <a:lstStyle/>
        <a:p>
          <a:endParaRPr lang="cy-GB"/>
        </a:p>
      </dgm:t>
    </dgm:pt>
    <dgm:pt modelId="{84D4A00B-13AA-4BED-B6D6-DFFB9D4081FF}" type="pres">
      <dgm:prSet presAssocID="{225673EA-7146-44E2-AEF3-BC2B7973879B}" presName="connectorText" presStyleLbl="sibTrans2D1" presStyleIdx="5" presStyleCnt="7"/>
      <dgm:spPr/>
      <dgm:t>
        <a:bodyPr/>
        <a:lstStyle/>
        <a:p>
          <a:endParaRPr lang="cy-GB"/>
        </a:p>
      </dgm:t>
    </dgm:pt>
    <dgm:pt modelId="{D1A7E402-E418-411A-8398-47FAE73B9D0D}" type="pres">
      <dgm:prSet presAssocID="{042D85DA-083E-4680-B950-D42E4F0F302E}" presName="node" presStyleLbl="node1" presStyleIdx="5" presStyleCnt="7" custScaleX="123925" custScaleY="96349" custRadScaleRad="105028" custRadScaleInc="34601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786CF4AF-947C-479E-AFC2-8075F4BD2877}" type="pres">
      <dgm:prSet presAssocID="{EA28CB7D-DF92-487A-A087-889A922E88BC}" presName="parTrans" presStyleLbl="sibTrans2D1" presStyleIdx="6" presStyleCnt="7"/>
      <dgm:spPr/>
      <dgm:t>
        <a:bodyPr/>
        <a:lstStyle/>
        <a:p>
          <a:endParaRPr lang="cy-GB"/>
        </a:p>
      </dgm:t>
    </dgm:pt>
    <dgm:pt modelId="{A81AE49F-A0ED-4E69-854A-ABA031E706FA}" type="pres">
      <dgm:prSet presAssocID="{EA28CB7D-DF92-487A-A087-889A922E88BC}" presName="connectorText" presStyleLbl="sibTrans2D1" presStyleIdx="6" presStyleCnt="7"/>
      <dgm:spPr/>
      <dgm:t>
        <a:bodyPr/>
        <a:lstStyle/>
        <a:p>
          <a:endParaRPr lang="cy-GB"/>
        </a:p>
      </dgm:t>
    </dgm:pt>
    <dgm:pt modelId="{144D87F1-ACCB-404D-8337-D75B41FF1A45}" type="pres">
      <dgm:prSet presAssocID="{541F7F62-4948-49B4-923C-0BBB7875BC72}" presName="node" presStyleLbl="node1" presStyleIdx="6" presStyleCnt="7" custScaleX="120997" custScaleY="111097" custRadScaleRad="118724" custRadScaleInc="10059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</dgm:ptLst>
  <dgm:cxnLst>
    <dgm:cxn modelId="{E53954C0-192F-40F3-887A-0B32B1E38106}" type="presOf" srcId="{EA28CB7D-DF92-487A-A087-889A922E88BC}" destId="{A81AE49F-A0ED-4E69-854A-ABA031E706FA}" srcOrd="1" destOrd="0" presId="urn:microsoft.com/office/officeart/2005/8/layout/radial5"/>
    <dgm:cxn modelId="{E86E3CB6-E065-4227-AE53-E23B47B8308C}" type="presOf" srcId="{1415573C-8420-482D-93AE-2D837C663EAC}" destId="{B92CB376-66E0-46CD-AB90-9A250C8E8D42}" srcOrd="1" destOrd="0" presId="urn:microsoft.com/office/officeart/2005/8/layout/radial5"/>
    <dgm:cxn modelId="{21FB3D2A-C7C5-4A22-A401-D3AB46040E2E}" type="presOf" srcId="{EDD60694-E62C-416D-A527-C2C8DA02D871}" destId="{FBD7C086-B3A0-465C-88B5-C190940A59D7}" srcOrd="1" destOrd="0" presId="urn:microsoft.com/office/officeart/2005/8/layout/radial5"/>
    <dgm:cxn modelId="{92C3A7F9-F603-4472-98BF-F08D11D2A4F1}" type="presOf" srcId="{8E959127-9DC0-441A-AF57-F1AB73B42701}" destId="{14A5EC8A-A567-464B-9A49-3F9D197B1F0F}" srcOrd="0" destOrd="0" presId="urn:microsoft.com/office/officeart/2005/8/layout/radial5"/>
    <dgm:cxn modelId="{E29DDB61-661A-40B1-A33C-85388E514DD1}" type="presOf" srcId="{76FC138A-935C-453E-9700-F01F75DFE39A}" destId="{A1687963-40C0-4C8C-9AA6-70324ECEBA27}" srcOrd="1" destOrd="0" presId="urn:microsoft.com/office/officeart/2005/8/layout/radial5"/>
    <dgm:cxn modelId="{1141D649-FA08-4C46-9DE7-E0F512289EB3}" type="presOf" srcId="{042D85DA-083E-4680-B950-D42E4F0F302E}" destId="{D1A7E402-E418-411A-8398-47FAE73B9D0D}" srcOrd="0" destOrd="0" presId="urn:microsoft.com/office/officeart/2005/8/layout/radial5"/>
    <dgm:cxn modelId="{56A60928-2FB2-4201-AC73-2B52EF364A90}" type="presOf" srcId="{76FC138A-935C-453E-9700-F01F75DFE39A}" destId="{28CF785B-15CE-427B-B0A1-2631F26A04E9}" srcOrd="0" destOrd="0" presId="urn:microsoft.com/office/officeart/2005/8/layout/radial5"/>
    <dgm:cxn modelId="{10189D50-638C-4B57-B0DF-AF4A393E7474}" type="presOf" srcId="{39FDE7C3-05F5-4720-96D6-F437E092ED37}" destId="{12FC171B-1F5B-47AE-B1A2-C1EB4C7470B1}" srcOrd="0" destOrd="0" presId="urn:microsoft.com/office/officeart/2005/8/layout/radial5"/>
    <dgm:cxn modelId="{DCBE3DB9-DC3C-40D0-BAB5-6F1C485E2F10}" srcId="{E57C6E24-96F8-478B-BB30-2B3369E6192A}" destId="{39FDE7C3-05F5-4720-96D6-F437E092ED37}" srcOrd="3" destOrd="0" parTransId="{8E959127-9DC0-441A-AF57-F1AB73B42701}" sibTransId="{4E9F406A-F9A2-4B82-BD21-FAF16224C161}"/>
    <dgm:cxn modelId="{42DA3787-E61B-406F-A984-CC0C3DAD7964}" type="presOf" srcId="{225673EA-7146-44E2-AEF3-BC2B7973879B}" destId="{0A11DDAF-C648-4D35-8FAC-7C8229C59160}" srcOrd="0" destOrd="0" presId="urn:microsoft.com/office/officeart/2005/8/layout/radial5"/>
    <dgm:cxn modelId="{7056DEC5-C7D7-4974-B452-18F1A952D764}" type="presOf" srcId="{EDD60694-E62C-416D-A527-C2C8DA02D871}" destId="{782265BF-8BAD-4406-8B91-A4491857C76E}" srcOrd="0" destOrd="0" presId="urn:microsoft.com/office/officeart/2005/8/layout/radial5"/>
    <dgm:cxn modelId="{159F329E-ABF7-45A8-B90C-C5CBAD366C83}" type="presOf" srcId="{D4C8402C-B896-4DD5-9DF0-DA8F0F5F2926}" destId="{40FE85F7-6DFB-4924-84CD-D16ED5FC2DD7}" srcOrd="0" destOrd="0" presId="urn:microsoft.com/office/officeart/2005/8/layout/radial5"/>
    <dgm:cxn modelId="{42231323-9B55-4740-A4F8-16DB4894790A}" srcId="{E57C6E24-96F8-478B-BB30-2B3369E6192A}" destId="{64B92D82-8E72-44C5-BFFC-0F3E1F529CC7}" srcOrd="0" destOrd="0" parTransId="{76FC138A-935C-453E-9700-F01F75DFE39A}" sibTransId="{45B5FF03-FD00-482E-BEEE-6D63A6F5C4D9}"/>
    <dgm:cxn modelId="{AB25E640-D03E-4418-A49D-7A96A6CAD74E}" type="presOf" srcId="{225673EA-7146-44E2-AEF3-BC2B7973879B}" destId="{84D4A00B-13AA-4BED-B6D6-DFFB9D4081FF}" srcOrd="1" destOrd="0" presId="urn:microsoft.com/office/officeart/2005/8/layout/radial5"/>
    <dgm:cxn modelId="{098CFB9C-A5F8-42DE-93F9-F055AEDBA323}" type="presOf" srcId="{1415573C-8420-482D-93AE-2D837C663EAC}" destId="{DD2732AC-FA3C-46F6-9FFA-4272B6FE76EC}" srcOrd="0" destOrd="0" presId="urn:microsoft.com/office/officeart/2005/8/layout/radial5"/>
    <dgm:cxn modelId="{9DE9D7E7-1B57-4F2A-8A8D-66D85F81C97A}" type="presOf" srcId="{1D5F6C9B-2FA8-4F46-B6B9-52383DD20AF5}" destId="{0E5DE6E8-95B7-43EF-8687-715B4ADD6B75}" srcOrd="0" destOrd="0" presId="urn:microsoft.com/office/officeart/2005/8/layout/radial5"/>
    <dgm:cxn modelId="{69639DFB-4815-4F8E-BF4E-2A948F8FF4C3}" type="presOf" srcId="{E57C6E24-96F8-478B-BB30-2B3369E6192A}" destId="{6B8A9162-57BE-48CD-8BB0-34C18E727280}" srcOrd="0" destOrd="0" presId="urn:microsoft.com/office/officeart/2005/8/layout/radial5"/>
    <dgm:cxn modelId="{18076189-1C6F-4B66-A601-3BA564C443BF}" type="presOf" srcId="{4B9F80BE-086C-442A-BD15-F9FF24C185A9}" destId="{8CB1AF8E-FBFD-4AA9-9AC3-16EEA0D1D3E2}" srcOrd="1" destOrd="0" presId="urn:microsoft.com/office/officeart/2005/8/layout/radial5"/>
    <dgm:cxn modelId="{495570FB-2972-440F-8B02-877331DF5F5D}" srcId="{E57C6E24-96F8-478B-BB30-2B3369E6192A}" destId="{541F7F62-4948-49B4-923C-0BBB7875BC72}" srcOrd="6" destOrd="0" parTransId="{EA28CB7D-DF92-487A-A087-889A922E88BC}" sibTransId="{2E3E0332-0CEE-4D94-A4E7-079C8586F950}"/>
    <dgm:cxn modelId="{C24257BC-2D26-46D9-916E-EE4ECAA274CB}" srcId="{E57C6E24-96F8-478B-BB30-2B3369E6192A}" destId="{042D85DA-083E-4680-B950-D42E4F0F302E}" srcOrd="5" destOrd="0" parTransId="{225673EA-7146-44E2-AEF3-BC2B7973879B}" sibTransId="{458F9193-2C75-402D-BFED-E9044DC10242}"/>
    <dgm:cxn modelId="{13268734-9CBD-40B9-8A86-F2DFF82BD95C}" type="presOf" srcId="{64B92D82-8E72-44C5-BFFC-0F3E1F529CC7}" destId="{796C7CD7-D747-45A5-8E07-4A402670EB49}" srcOrd="0" destOrd="0" presId="urn:microsoft.com/office/officeart/2005/8/layout/radial5"/>
    <dgm:cxn modelId="{98F0D257-FDFB-4ECD-820C-6C5E461BEEEF}" srcId="{D4C8402C-B896-4DD5-9DF0-DA8F0F5F2926}" destId="{E57C6E24-96F8-478B-BB30-2B3369E6192A}" srcOrd="0" destOrd="0" parTransId="{E69B8142-5656-4119-AC58-1C3745F4D648}" sibTransId="{53FEF777-70D5-4A6D-BC5D-15CDEDF4B705}"/>
    <dgm:cxn modelId="{4891BA09-2253-43FF-A016-C53E9E08758F}" type="presOf" srcId="{541F7F62-4948-49B4-923C-0BBB7875BC72}" destId="{144D87F1-ACCB-404D-8337-D75B41FF1A45}" srcOrd="0" destOrd="0" presId="urn:microsoft.com/office/officeart/2005/8/layout/radial5"/>
    <dgm:cxn modelId="{942612EB-F9EA-4DF9-B990-DAB6BAA1527D}" type="presOf" srcId="{8E959127-9DC0-441A-AF57-F1AB73B42701}" destId="{8CB25839-3773-486A-AE34-824A7C633740}" srcOrd="1" destOrd="0" presId="urn:microsoft.com/office/officeart/2005/8/layout/radial5"/>
    <dgm:cxn modelId="{987499DA-0D0E-485F-BCF3-009FA66301FE}" type="presOf" srcId="{8EDBFC61-FABD-4C49-BFA9-29DB73C3B853}" destId="{0A468764-F59F-40FF-97BE-B8E436B22508}" srcOrd="0" destOrd="0" presId="urn:microsoft.com/office/officeart/2005/8/layout/radial5"/>
    <dgm:cxn modelId="{514E9DA0-17C6-42A9-A14C-0EF1E596F551}" type="presOf" srcId="{DBE4934E-BA16-4382-9654-4326E0994EBC}" destId="{9E48E23C-F37D-410E-9131-4C7BFA0BC614}" srcOrd="0" destOrd="0" presId="urn:microsoft.com/office/officeart/2005/8/layout/radial5"/>
    <dgm:cxn modelId="{05994451-EA75-4E87-9DA5-46D4AD47AF89}" srcId="{E57C6E24-96F8-478B-BB30-2B3369E6192A}" destId="{8EDBFC61-FABD-4C49-BFA9-29DB73C3B853}" srcOrd="2" destOrd="0" parTransId="{1415573C-8420-482D-93AE-2D837C663EAC}" sibTransId="{6C95F1DD-3267-4EA7-A1EF-D5D63739AF9F}"/>
    <dgm:cxn modelId="{79C786B1-1A69-4FF7-82B6-A70B49BC6366}" type="presOf" srcId="{4B9F80BE-086C-442A-BD15-F9FF24C185A9}" destId="{15CE6AF7-BD12-4A20-B27D-3F4A848084C2}" srcOrd="0" destOrd="0" presId="urn:microsoft.com/office/officeart/2005/8/layout/radial5"/>
    <dgm:cxn modelId="{A1B1F525-465E-433C-B932-E38F5FB7B0BC}" srcId="{E57C6E24-96F8-478B-BB30-2B3369E6192A}" destId="{DBE4934E-BA16-4382-9654-4326E0994EBC}" srcOrd="4" destOrd="0" parTransId="{EDD60694-E62C-416D-A527-C2C8DA02D871}" sibTransId="{A2EC3CED-0D63-4E0A-94E3-44F5281C865D}"/>
    <dgm:cxn modelId="{03B1BD26-09D5-432A-B908-879B99B15593}" type="presOf" srcId="{EA28CB7D-DF92-487A-A087-889A922E88BC}" destId="{786CF4AF-947C-479E-AFC2-8075F4BD2877}" srcOrd="0" destOrd="0" presId="urn:microsoft.com/office/officeart/2005/8/layout/radial5"/>
    <dgm:cxn modelId="{DC181CE8-DCC9-4A25-A5A4-E325D846916A}" srcId="{E57C6E24-96F8-478B-BB30-2B3369E6192A}" destId="{1D5F6C9B-2FA8-4F46-B6B9-52383DD20AF5}" srcOrd="1" destOrd="0" parTransId="{4B9F80BE-086C-442A-BD15-F9FF24C185A9}" sibTransId="{3DD7EB2D-D97F-4BC5-B3CA-7BDE323E7917}"/>
    <dgm:cxn modelId="{21293088-55AF-4C96-B208-E8CD3509C196}" type="presParOf" srcId="{40FE85F7-6DFB-4924-84CD-D16ED5FC2DD7}" destId="{6B8A9162-57BE-48CD-8BB0-34C18E727280}" srcOrd="0" destOrd="0" presId="urn:microsoft.com/office/officeart/2005/8/layout/radial5"/>
    <dgm:cxn modelId="{FFEF6A2B-D9E9-4266-9C26-8C6677A5CC13}" type="presParOf" srcId="{40FE85F7-6DFB-4924-84CD-D16ED5FC2DD7}" destId="{28CF785B-15CE-427B-B0A1-2631F26A04E9}" srcOrd="1" destOrd="0" presId="urn:microsoft.com/office/officeart/2005/8/layout/radial5"/>
    <dgm:cxn modelId="{F75F037A-88F4-47D3-9E83-B376ECE28173}" type="presParOf" srcId="{28CF785B-15CE-427B-B0A1-2631F26A04E9}" destId="{A1687963-40C0-4C8C-9AA6-70324ECEBA27}" srcOrd="0" destOrd="0" presId="urn:microsoft.com/office/officeart/2005/8/layout/radial5"/>
    <dgm:cxn modelId="{1145CCDB-2423-4024-B5F6-40BB24E44E83}" type="presParOf" srcId="{40FE85F7-6DFB-4924-84CD-D16ED5FC2DD7}" destId="{796C7CD7-D747-45A5-8E07-4A402670EB49}" srcOrd="2" destOrd="0" presId="urn:microsoft.com/office/officeart/2005/8/layout/radial5"/>
    <dgm:cxn modelId="{682FAE2A-68F7-4B31-B8B9-94CA77793887}" type="presParOf" srcId="{40FE85F7-6DFB-4924-84CD-D16ED5FC2DD7}" destId="{15CE6AF7-BD12-4A20-B27D-3F4A848084C2}" srcOrd="3" destOrd="0" presId="urn:microsoft.com/office/officeart/2005/8/layout/radial5"/>
    <dgm:cxn modelId="{0ED4790B-737B-4BD5-B012-3AE33A0EE744}" type="presParOf" srcId="{15CE6AF7-BD12-4A20-B27D-3F4A848084C2}" destId="{8CB1AF8E-FBFD-4AA9-9AC3-16EEA0D1D3E2}" srcOrd="0" destOrd="0" presId="urn:microsoft.com/office/officeart/2005/8/layout/radial5"/>
    <dgm:cxn modelId="{3D510E6F-053E-456B-A9B5-D5C6B19529E8}" type="presParOf" srcId="{40FE85F7-6DFB-4924-84CD-D16ED5FC2DD7}" destId="{0E5DE6E8-95B7-43EF-8687-715B4ADD6B75}" srcOrd="4" destOrd="0" presId="urn:microsoft.com/office/officeart/2005/8/layout/radial5"/>
    <dgm:cxn modelId="{D699952B-DD93-44C4-BBE4-714D2A9E30A0}" type="presParOf" srcId="{40FE85F7-6DFB-4924-84CD-D16ED5FC2DD7}" destId="{DD2732AC-FA3C-46F6-9FFA-4272B6FE76EC}" srcOrd="5" destOrd="0" presId="urn:microsoft.com/office/officeart/2005/8/layout/radial5"/>
    <dgm:cxn modelId="{318A4E92-E940-4AC8-9CD1-E677990A6C6F}" type="presParOf" srcId="{DD2732AC-FA3C-46F6-9FFA-4272B6FE76EC}" destId="{B92CB376-66E0-46CD-AB90-9A250C8E8D42}" srcOrd="0" destOrd="0" presId="urn:microsoft.com/office/officeart/2005/8/layout/radial5"/>
    <dgm:cxn modelId="{2EF94D7F-DD2F-4B2D-83BC-E4432A96C4E5}" type="presParOf" srcId="{40FE85F7-6DFB-4924-84CD-D16ED5FC2DD7}" destId="{0A468764-F59F-40FF-97BE-B8E436B22508}" srcOrd="6" destOrd="0" presId="urn:microsoft.com/office/officeart/2005/8/layout/radial5"/>
    <dgm:cxn modelId="{B35D340A-715B-4BA7-B995-D10871A1F800}" type="presParOf" srcId="{40FE85F7-6DFB-4924-84CD-D16ED5FC2DD7}" destId="{14A5EC8A-A567-464B-9A49-3F9D197B1F0F}" srcOrd="7" destOrd="0" presId="urn:microsoft.com/office/officeart/2005/8/layout/radial5"/>
    <dgm:cxn modelId="{B54AC5C9-D353-459B-90D8-1B3527E9BE2D}" type="presParOf" srcId="{14A5EC8A-A567-464B-9A49-3F9D197B1F0F}" destId="{8CB25839-3773-486A-AE34-824A7C633740}" srcOrd="0" destOrd="0" presId="urn:microsoft.com/office/officeart/2005/8/layout/radial5"/>
    <dgm:cxn modelId="{C019B201-D74C-4EEE-A43C-ABEAAB480590}" type="presParOf" srcId="{40FE85F7-6DFB-4924-84CD-D16ED5FC2DD7}" destId="{12FC171B-1F5B-47AE-B1A2-C1EB4C7470B1}" srcOrd="8" destOrd="0" presId="urn:microsoft.com/office/officeart/2005/8/layout/radial5"/>
    <dgm:cxn modelId="{1E8B445D-F11C-4578-92CE-1410615ABF9A}" type="presParOf" srcId="{40FE85F7-6DFB-4924-84CD-D16ED5FC2DD7}" destId="{782265BF-8BAD-4406-8B91-A4491857C76E}" srcOrd="9" destOrd="0" presId="urn:microsoft.com/office/officeart/2005/8/layout/radial5"/>
    <dgm:cxn modelId="{196A2695-A4E2-4365-99CF-202928020931}" type="presParOf" srcId="{782265BF-8BAD-4406-8B91-A4491857C76E}" destId="{FBD7C086-B3A0-465C-88B5-C190940A59D7}" srcOrd="0" destOrd="0" presId="urn:microsoft.com/office/officeart/2005/8/layout/radial5"/>
    <dgm:cxn modelId="{421B97B2-ED85-4A7E-8456-24978CBECA37}" type="presParOf" srcId="{40FE85F7-6DFB-4924-84CD-D16ED5FC2DD7}" destId="{9E48E23C-F37D-410E-9131-4C7BFA0BC614}" srcOrd="10" destOrd="0" presId="urn:microsoft.com/office/officeart/2005/8/layout/radial5"/>
    <dgm:cxn modelId="{198E633F-6695-4A32-8C32-1FCD261141D3}" type="presParOf" srcId="{40FE85F7-6DFB-4924-84CD-D16ED5FC2DD7}" destId="{0A11DDAF-C648-4D35-8FAC-7C8229C59160}" srcOrd="11" destOrd="0" presId="urn:microsoft.com/office/officeart/2005/8/layout/radial5"/>
    <dgm:cxn modelId="{9C67B4D8-B597-46BA-803F-E5F304598B71}" type="presParOf" srcId="{0A11DDAF-C648-4D35-8FAC-7C8229C59160}" destId="{84D4A00B-13AA-4BED-B6D6-DFFB9D4081FF}" srcOrd="0" destOrd="0" presId="urn:microsoft.com/office/officeart/2005/8/layout/radial5"/>
    <dgm:cxn modelId="{EBDDAB5B-7C39-4FD3-BB80-A14692A16384}" type="presParOf" srcId="{40FE85F7-6DFB-4924-84CD-D16ED5FC2DD7}" destId="{D1A7E402-E418-411A-8398-47FAE73B9D0D}" srcOrd="12" destOrd="0" presId="urn:microsoft.com/office/officeart/2005/8/layout/radial5"/>
    <dgm:cxn modelId="{12369DA1-DCF9-4958-8694-0A0383BCD240}" type="presParOf" srcId="{40FE85F7-6DFB-4924-84CD-D16ED5FC2DD7}" destId="{786CF4AF-947C-479E-AFC2-8075F4BD2877}" srcOrd="13" destOrd="0" presId="urn:microsoft.com/office/officeart/2005/8/layout/radial5"/>
    <dgm:cxn modelId="{1B88537A-7812-4991-9DCE-7C7F03BD7F1D}" type="presParOf" srcId="{786CF4AF-947C-479E-AFC2-8075F4BD2877}" destId="{A81AE49F-A0ED-4E69-854A-ABA031E706FA}" srcOrd="0" destOrd="0" presId="urn:microsoft.com/office/officeart/2005/8/layout/radial5"/>
    <dgm:cxn modelId="{14C1A9F4-4075-4A30-A207-EE5398B0A712}" type="presParOf" srcId="{40FE85F7-6DFB-4924-84CD-D16ED5FC2DD7}" destId="{144D87F1-ACCB-404D-8337-D75B41FF1A4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7A68C-8B64-4915-BC8F-DD7B7F90C91B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y-GB"/>
        </a:p>
      </dgm:t>
    </dgm:pt>
    <dgm:pt modelId="{18937D6B-4AC6-4091-99AA-F38C972E2A94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একমালিকানা ব্যবসায়ের ক্ষেত্র </a:t>
          </a:r>
          <a:endParaRPr lang="cy-GB" sz="2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0511706-7642-4987-9DA6-889739777850}" type="parTrans" cxnId="{86F0CAB4-D46E-4B03-B09B-4838B26CF112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3232A81-C082-46BA-9E62-5AB8AAAA3FDF}" type="sibTrans" cxnId="{86F0CAB4-D46E-4B03-B09B-4838B26CF112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CE94244-A40E-4718-99E1-8F7438DC6DBE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দর্জির দোকান 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C2C572D-3EB2-4371-857F-E573CC43F49F}" type="parTrans" cxnId="{0CF04FB2-512A-49E1-8F01-F3FD5E1E518F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4202185-4F9F-405B-B961-2D57AD59ED74}" type="sibTrans" cxnId="{0CF04FB2-512A-49E1-8F01-F3FD5E1E518F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FF2D0DE-9337-4A72-AEB7-4253196FFF0B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মুদির দোকান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7D0B98C-5857-445B-8500-5C32D25FB0CA}" type="parTrans" cxnId="{2694A736-CFFB-44F1-BFAA-FCD70FCDFB60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1F14650-4249-466A-B9B6-60D45306763A}" type="sibTrans" cxnId="{2694A736-CFFB-44F1-BFAA-FCD70FCDFB60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E9CEEE7-74B3-498F-ABA6-27FF0DDBC703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আসবাব পত্রের দোকান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989D4FA-F869-4607-BA62-95237A00BBE9}" type="parTrans" cxnId="{67D9B55D-E687-4364-8368-A532DF8B989B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74367B4-117C-46A3-890E-1B50593F379E}" type="sibTrans" cxnId="{67D9B55D-E687-4364-8368-A532DF8B989B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E18F67E-4172-4C38-AF76-F66514941D74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সবজির দোকান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F28FCCE-12E5-4E53-ACF3-88D90D0B058C}" type="parTrans" cxnId="{25EED847-2127-4502-B0F9-9486E572E8DF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B2D46CE-489E-400B-9C75-00B9D280EEC5}" type="sibTrans" cxnId="{25EED847-2127-4502-B0F9-9486E572E8DF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4C83373-AC47-4196-B311-70BEB6EEEFBF}">
      <dgm:prSet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বই- খাতার দোকান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435F6B8-7B19-4CF3-9121-F5382A964E6C}" type="parTrans" cxnId="{AA5F8CDA-0182-4CD1-A508-07AA525BDC0D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DAF4CC1-97C2-4884-AE4D-E371E6BBC68F}" type="sibTrans" cxnId="{AA5F8CDA-0182-4CD1-A508-07AA525BDC0D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C7629F1-09AA-4C67-B067-30958120E6D4}">
      <dgm:prSet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সেলুন </a:t>
          </a:r>
          <a:endParaRPr lang="cy-GB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B2F736F-2886-437A-8A23-3B60D12DFB38}" type="parTrans" cxnId="{D07C7BBD-8D37-4115-8F25-6FB7CE0F7E81}">
      <dgm:prSet custT="1"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FA0DF56-45E0-4CF6-A468-0C6E7554A3C4}" type="sibTrans" cxnId="{D07C7BBD-8D37-4115-8F25-6FB7CE0F7E81}">
      <dgm:prSet/>
      <dgm:spPr/>
      <dgm:t>
        <a:bodyPr/>
        <a:lstStyle/>
        <a:p>
          <a:endParaRPr lang="cy-GB" sz="28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0EF3BA5-379B-48AE-94CD-7EDA29319B31}" type="pres">
      <dgm:prSet presAssocID="{23C7A68C-8B64-4915-BC8F-DD7B7F90C9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y-GB"/>
        </a:p>
      </dgm:t>
    </dgm:pt>
    <dgm:pt modelId="{BCA1D0F9-865D-4E02-AAB0-209924205F6A}" type="pres">
      <dgm:prSet presAssocID="{18937D6B-4AC6-4091-99AA-F38C972E2A94}" presName="centerShape" presStyleLbl="node0" presStyleIdx="0" presStyleCnt="1" custLinFactNeighborX="-1398" custLinFactNeighborY="476"/>
      <dgm:spPr/>
      <dgm:t>
        <a:bodyPr/>
        <a:lstStyle/>
        <a:p>
          <a:endParaRPr lang="cy-GB"/>
        </a:p>
      </dgm:t>
    </dgm:pt>
    <dgm:pt modelId="{36AB6663-E71F-4B60-AD60-61EF074AEC85}" type="pres">
      <dgm:prSet presAssocID="{DC2C572D-3EB2-4371-857F-E573CC43F49F}" presName="Name9" presStyleLbl="parChTrans1D2" presStyleIdx="0" presStyleCnt="6"/>
      <dgm:spPr/>
      <dgm:t>
        <a:bodyPr/>
        <a:lstStyle/>
        <a:p>
          <a:endParaRPr lang="cy-GB"/>
        </a:p>
      </dgm:t>
    </dgm:pt>
    <dgm:pt modelId="{8C7E7E45-3156-4B8A-8142-393AC4FF2990}" type="pres">
      <dgm:prSet presAssocID="{DC2C572D-3EB2-4371-857F-E573CC43F49F}" presName="connTx" presStyleLbl="parChTrans1D2" presStyleIdx="0" presStyleCnt="6"/>
      <dgm:spPr/>
      <dgm:t>
        <a:bodyPr/>
        <a:lstStyle/>
        <a:p>
          <a:endParaRPr lang="cy-GB"/>
        </a:p>
      </dgm:t>
    </dgm:pt>
    <dgm:pt modelId="{5E417658-8584-4A99-BD1C-064340CC0DFA}" type="pres">
      <dgm:prSet presAssocID="{7CE94244-A40E-4718-99E1-8F7438DC6DBE}" presName="node" presStyleLbl="node1" presStyleIdx="0" presStyleCnt="6" custRadScaleRad="97611" custRadScaleInc="-3339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84BB088A-E8E3-4C12-A690-4556CF037095}" type="pres">
      <dgm:prSet presAssocID="{B7D0B98C-5857-445B-8500-5C32D25FB0CA}" presName="Name9" presStyleLbl="parChTrans1D2" presStyleIdx="1" presStyleCnt="6"/>
      <dgm:spPr/>
      <dgm:t>
        <a:bodyPr/>
        <a:lstStyle/>
        <a:p>
          <a:endParaRPr lang="cy-GB"/>
        </a:p>
      </dgm:t>
    </dgm:pt>
    <dgm:pt modelId="{46519DA3-16B0-4F99-B4DC-9675289FB06C}" type="pres">
      <dgm:prSet presAssocID="{B7D0B98C-5857-445B-8500-5C32D25FB0CA}" presName="connTx" presStyleLbl="parChTrans1D2" presStyleIdx="1" presStyleCnt="6"/>
      <dgm:spPr/>
      <dgm:t>
        <a:bodyPr/>
        <a:lstStyle/>
        <a:p>
          <a:endParaRPr lang="cy-GB"/>
        </a:p>
      </dgm:t>
    </dgm:pt>
    <dgm:pt modelId="{797A0A85-CBB5-4D77-BE59-94C9F521ED2F}" type="pres">
      <dgm:prSet presAssocID="{BFF2D0DE-9337-4A72-AEB7-4253196FFF0B}" presName="node" presStyleLbl="node1" presStyleIdx="1" presStyleCnt="6" custRadScaleRad="134304" custRadScaleInc="1537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805D9CE9-1EE9-4EA7-8457-31997B9D6F3A}" type="pres">
      <dgm:prSet presAssocID="{2B2F736F-2886-437A-8A23-3B60D12DFB38}" presName="Name9" presStyleLbl="parChTrans1D2" presStyleIdx="2" presStyleCnt="6"/>
      <dgm:spPr/>
      <dgm:t>
        <a:bodyPr/>
        <a:lstStyle/>
        <a:p>
          <a:endParaRPr lang="cy-GB"/>
        </a:p>
      </dgm:t>
    </dgm:pt>
    <dgm:pt modelId="{EB46B5C5-4981-4486-8EF1-E9FBC942E1E8}" type="pres">
      <dgm:prSet presAssocID="{2B2F736F-2886-437A-8A23-3B60D12DFB38}" presName="connTx" presStyleLbl="parChTrans1D2" presStyleIdx="2" presStyleCnt="6"/>
      <dgm:spPr/>
      <dgm:t>
        <a:bodyPr/>
        <a:lstStyle/>
        <a:p>
          <a:endParaRPr lang="cy-GB"/>
        </a:p>
      </dgm:t>
    </dgm:pt>
    <dgm:pt modelId="{88A00BF5-9075-48F5-B4BF-0A66CE4222D9}" type="pres">
      <dgm:prSet presAssocID="{DC7629F1-09AA-4C67-B067-30958120E6D4}" presName="node" presStyleLbl="node1" presStyleIdx="2" presStyleCnt="6" custRadScaleRad="139799" custRadScaleInc="10993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52DF69E3-74C9-4421-A519-544A5CC4B412}" type="pres">
      <dgm:prSet presAssocID="{8435F6B8-7B19-4CF3-9121-F5382A964E6C}" presName="Name9" presStyleLbl="parChTrans1D2" presStyleIdx="3" presStyleCnt="6"/>
      <dgm:spPr/>
      <dgm:t>
        <a:bodyPr/>
        <a:lstStyle/>
        <a:p>
          <a:endParaRPr lang="cy-GB"/>
        </a:p>
      </dgm:t>
    </dgm:pt>
    <dgm:pt modelId="{710D0393-044E-4DF1-BDF7-FFBB130C0832}" type="pres">
      <dgm:prSet presAssocID="{8435F6B8-7B19-4CF3-9121-F5382A964E6C}" presName="connTx" presStyleLbl="parChTrans1D2" presStyleIdx="3" presStyleCnt="6"/>
      <dgm:spPr/>
      <dgm:t>
        <a:bodyPr/>
        <a:lstStyle/>
        <a:p>
          <a:endParaRPr lang="cy-GB"/>
        </a:p>
      </dgm:t>
    </dgm:pt>
    <dgm:pt modelId="{0E58E50B-B452-4B98-814B-67D760799E0E}" type="pres">
      <dgm:prSet presAssocID="{54C83373-AC47-4196-B311-70BEB6EEEFBF}" presName="node" presStyleLbl="node1" presStyleIdx="3" presStyleCnt="6" custRadScaleRad="101290" custRadScaleInc="9797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4C7FB629-DFA2-488F-BBF2-260EF954E87D}" type="pres">
      <dgm:prSet presAssocID="{2989D4FA-F869-4607-BA62-95237A00BBE9}" presName="Name9" presStyleLbl="parChTrans1D2" presStyleIdx="4" presStyleCnt="6"/>
      <dgm:spPr/>
      <dgm:t>
        <a:bodyPr/>
        <a:lstStyle/>
        <a:p>
          <a:endParaRPr lang="cy-GB"/>
        </a:p>
      </dgm:t>
    </dgm:pt>
    <dgm:pt modelId="{256502CE-899D-4858-BE04-A0FB85BD9AF2}" type="pres">
      <dgm:prSet presAssocID="{2989D4FA-F869-4607-BA62-95237A00BBE9}" presName="connTx" presStyleLbl="parChTrans1D2" presStyleIdx="4" presStyleCnt="6"/>
      <dgm:spPr/>
      <dgm:t>
        <a:bodyPr/>
        <a:lstStyle/>
        <a:p>
          <a:endParaRPr lang="cy-GB"/>
        </a:p>
      </dgm:t>
    </dgm:pt>
    <dgm:pt modelId="{7BA43297-6B2A-4410-B8AE-2ED6558B4797}" type="pres">
      <dgm:prSet presAssocID="{2E9CEEE7-74B3-498F-ABA6-27FF0DDBC703}" presName="node" presStyleLbl="node1" presStyleIdx="4" presStyleCnt="6" custRadScaleRad="134912" custRadScaleInc="-9635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  <dgm:pt modelId="{49FDB8CC-CAB3-4433-A830-580974BB37ED}" type="pres">
      <dgm:prSet presAssocID="{AF28FCCE-12E5-4E53-ACF3-88D90D0B058C}" presName="Name9" presStyleLbl="parChTrans1D2" presStyleIdx="5" presStyleCnt="6"/>
      <dgm:spPr/>
      <dgm:t>
        <a:bodyPr/>
        <a:lstStyle/>
        <a:p>
          <a:endParaRPr lang="cy-GB"/>
        </a:p>
      </dgm:t>
    </dgm:pt>
    <dgm:pt modelId="{148CF2A1-1699-4E1C-A48D-9C501FEDCCA4}" type="pres">
      <dgm:prSet presAssocID="{AF28FCCE-12E5-4E53-ACF3-88D90D0B058C}" presName="connTx" presStyleLbl="parChTrans1D2" presStyleIdx="5" presStyleCnt="6"/>
      <dgm:spPr/>
      <dgm:t>
        <a:bodyPr/>
        <a:lstStyle/>
        <a:p>
          <a:endParaRPr lang="cy-GB"/>
        </a:p>
      </dgm:t>
    </dgm:pt>
    <dgm:pt modelId="{293F4133-D05E-4411-8A16-D90FAE494EFF}" type="pres">
      <dgm:prSet presAssocID="{DE18F67E-4172-4C38-AF76-F66514941D74}" presName="node" presStyleLbl="node1" presStyleIdx="5" presStyleCnt="6" custRadScaleRad="142624" custRadScaleInc="8401">
        <dgm:presLayoutVars>
          <dgm:bulletEnabled val="1"/>
        </dgm:presLayoutVars>
      </dgm:prSet>
      <dgm:spPr/>
      <dgm:t>
        <a:bodyPr/>
        <a:lstStyle/>
        <a:p>
          <a:endParaRPr lang="cy-GB"/>
        </a:p>
      </dgm:t>
    </dgm:pt>
  </dgm:ptLst>
  <dgm:cxnLst>
    <dgm:cxn modelId="{ECA2FF8B-9ED3-44A0-B260-A86BD7196174}" type="presOf" srcId="{BFF2D0DE-9337-4A72-AEB7-4253196FFF0B}" destId="{797A0A85-CBB5-4D77-BE59-94C9F521ED2F}" srcOrd="0" destOrd="0" presId="urn:microsoft.com/office/officeart/2005/8/layout/radial1"/>
    <dgm:cxn modelId="{25EED847-2127-4502-B0F9-9486E572E8DF}" srcId="{18937D6B-4AC6-4091-99AA-F38C972E2A94}" destId="{DE18F67E-4172-4C38-AF76-F66514941D74}" srcOrd="5" destOrd="0" parTransId="{AF28FCCE-12E5-4E53-ACF3-88D90D0B058C}" sibTransId="{FB2D46CE-489E-400B-9C75-00B9D280EEC5}"/>
    <dgm:cxn modelId="{21B86A56-4196-4706-9BEF-BADABEFA7F6A}" type="presOf" srcId="{DC2C572D-3EB2-4371-857F-E573CC43F49F}" destId="{8C7E7E45-3156-4B8A-8142-393AC4FF2990}" srcOrd="1" destOrd="0" presId="urn:microsoft.com/office/officeart/2005/8/layout/radial1"/>
    <dgm:cxn modelId="{1E1E7EDB-9B8F-473B-A0A2-83AA57A3CBFC}" type="presOf" srcId="{2989D4FA-F869-4607-BA62-95237A00BBE9}" destId="{256502CE-899D-4858-BE04-A0FB85BD9AF2}" srcOrd="1" destOrd="0" presId="urn:microsoft.com/office/officeart/2005/8/layout/radial1"/>
    <dgm:cxn modelId="{C25D7426-944B-4577-85C0-9FF2C11F7A49}" type="presOf" srcId="{AF28FCCE-12E5-4E53-ACF3-88D90D0B058C}" destId="{49FDB8CC-CAB3-4433-A830-580974BB37ED}" srcOrd="0" destOrd="0" presId="urn:microsoft.com/office/officeart/2005/8/layout/radial1"/>
    <dgm:cxn modelId="{2694A736-CFFB-44F1-BFAA-FCD70FCDFB60}" srcId="{18937D6B-4AC6-4091-99AA-F38C972E2A94}" destId="{BFF2D0DE-9337-4A72-AEB7-4253196FFF0B}" srcOrd="1" destOrd="0" parTransId="{B7D0B98C-5857-445B-8500-5C32D25FB0CA}" sibTransId="{91F14650-4249-466A-B9B6-60D45306763A}"/>
    <dgm:cxn modelId="{0DB9E4C0-84B4-4F77-BCB4-0283C55A7975}" type="presOf" srcId="{23C7A68C-8B64-4915-BC8F-DD7B7F90C91B}" destId="{40EF3BA5-379B-48AE-94CD-7EDA29319B31}" srcOrd="0" destOrd="0" presId="urn:microsoft.com/office/officeart/2005/8/layout/radial1"/>
    <dgm:cxn modelId="{67D9B55D-E687-4364-8368-A532DF8B989B}" srcId="{18937D6B-4AC6-4091-99AA-F38C972E2A94}" destId="{2E9CEEE7-74B3-498F-ABA6-27FF0DDBC703}" srcOrd="4" destOrd="0" parTransId="{2989D4FA-F869-4607-BA62-95237A00BBE9}" sibTransId="{D74367B4-117C-46A3-890E-1B50593F379E}"/>
    <dgm:cxn modelId="{8C8578B8-422D-4D26-8DFC-5AB957FB2490}" type="presOf" srcId="{B7D0B98C-5857-445B-8500-5C32D25FB0CA}" destId="{46519DA3-16B0-4F99-B4DC-9675289FB06C}" srcOrd="1" destOrd="0" presId="urn:microsoft.com/office/officeart/2005/8/layout/radial1"/>
    <dgm:cxn modelId="{9EDBEE80-100E-4235-B2D9-3209AF002E60}" type="presOf" srcId="{8435F6B8-7B19-4CF3-9121-F5382A964E6C}" destId="{710D0393-044E-4DF1-BDF7-FFBB130C0832}" srcOrd="1" destOrd="0" presId="urn:microsoft.com/office/officeart/2005/8/layout/radial1"/>
    <dgm:cxn modelId="{0CF04FB2-512A-49E1-8F01-F3FD5E1E518F}" srcId="{18937D6B-4AC6-4091-99AA-F38C972E2A94}" destId="{7CE94244-A40E-4718-99E1-8F7438DC6DBE}" srcOrd="0" destOrd="0" parTransId="{DC2C572D-3EB2-4371-857F-E573CC43F49F}" sibTransId="{14202185-4F9F-405B-B961-2D57AD59ED74}"/>
    <dgm:cxn modelId="{422EAE4B-9B94-4E98-8C6A-AAEA2CDFA042}" type="presOf" srcId="{DC2C572D-3EB2-4371-857F-E573CC43F49F}" destId="{36AB6663-E71F-4B60-AD60-61EF074AEC85}" srcOrd="0" destOrd="0" presId="urn:microsoft.com/office/officeart/2005/8/layout/radial1"/>
    <dgm:cxn modelId="{D07C7BBD-8D37-4115-8F25-6FB7CE0F7E81}" srcId="{18937D6B-4AC6-4091-99AA-F38C972E2A94}" destId="{DC7629F1-09AA-4C67-B067-30958120E6D4}" srcOrd="2" destOrd="0" parTransId="{2B2F736F-2886-437A-8A23-3B60D12DFB38}" sibTransId="{AFA0DF56-45E0-4CF6-A468-0C6E7554A3C4}"/>
    <dgm:cxn modelId="{318D440C-2D12-4D26-B55A-F1A527323241}" type="presOf" srcId="{2E9CEEE7-74B3-498F-ABA6-27FF0DDBC703}" destId="{7BA43297-6B2A-4410-B8AE-2ED6558B4797}" srcOrd="0" destOrd="0" presId="urn:microsoft.com/office/officeart/2005/8/layout/radial1"/>
    <dgm:cxn modelId="{3F54D251-795F-49AD-8FF1-BD713235913C}" type="presOf" srcId="{8435F6B8-7B19-4CF3-9121-F5382A964E6C}" destId="{52DF69E3-74C9-4421-A519-544A5CC4B412}" srcOrd="0" destOrd="0" presId="urn:microsoft.com/office/officeart/2005/8/layout/radial1"/>
    <dgm:cxn modelId="{A43D0F80-5D9A-40B1-8F1D-0A57A5FA7AE6}" type="presOf" srcId="{2B2F736F-2886-437A-8A23-3B60D12DFB38}" destId="{805D9CE9-1EE9-4EA7-8457-31997B9D6F3A}" srcOrd="0" destOrd="0" presId="urn:microsoft.com/office/officeart/2005/8/layout/radial1"/>
    <dgm:cxn modelId="{7617F388-1F41-48B3-B8B5-25D6D157B210}" type="presOf" srcId="{2989D4FA-F869-4607-BA62-95237A00BBE9}" destId="{4C7FB629-DFA2-488F-BBF2-260EF954E87D}" srcOrd="0" destOrd="0" presId="urn:microsoft.com/office/officeart/2005/8/layout/radial1"/>
    <dgm:cxn modelId="{86F0CAB4-D46E-4B03-B09B-4838B26CF112}" srcId="{23C7A68C-8B64-4915-BC8F-DD7B7F90C91B}" destId="{18937D6B-4AC6-4091-99AA-F38C972E2A94}" srcOrd="0" destOrd="0" parTransId="{A0511706-7642-4987-9DA6-889739777850}" sibTransId="{83232A81-C082-46BA-9E62-5AB8AAAA3FDF}"/>
    <dgm:cxn modelId="{753EA137-A953-4C1C-B99C-F75AF3E6ADD5}" type="presOf" srcId="{2B2F736F-2886-437A-8A23-3B60D12DFB38}" destId="{EB46B5C5-4981-4486-8EF1-E9FBC942E1E8}" srcOrd="1" destOrd="0" presId="urn:microsoft.com/office/officeart/2005/8/layout/radial1"/>
    <dgm:cxn modelId="{2D5F5F16-C01A-4483-A3BF-0C8735213B49}" type="presOf" srcId="{18937D6B-4AC6-4091-99AA-F38C972E2A94}" destId="{BCA1D0F9-865D-4E02-AAB0-209924205F6A}" srcOrd="0" destOrd="0" presId="urn:microsoft.com/office/officeart/2005/8/layout/radial1"/>
    <dgm:cxn modelId="{899E27F6-C670-4BFC-8E64-FF72CF8E38C5}" type="presOf" srcId="{AF28FCCE-12E5-4E53-ACF3-88D90D0B058C}" destId="{148CF2A1-1699-4E1C-A48D-9C501FEDCCA4}" srcOrd="1" destOrd="0" presId="urn:microsoft.com/office/officeart/2005/8/layout/radial1"/>
    <dgm:cxn modelId="{5305963C-0D6C-47F5-8472-C1EB1A5D891F}" type="presOf" srcId="{54C83373-AC47-4196-B311-70BEB6EEEFBF}" destId="{0E58E50B-B452-4B98-814B-67D760799E0E}" srcOrd="0" destOrd="0" presId="urn:microsoft.com/office/officeart/2005/8/layout/radial1"/>
    <dgm:cxn modelId="{AA5F8CDA-0182-4CD1-A508-07AA525BDC0D}" srcId="{18937D6B-4AC6-4091-99AA-F38C972E2A94}" destId="{54C83373-AC47-4196-B311-70BEB6EEEFBF}" srcOrd="3" destOrd="0" parTransId="{8435F6B8-7B19-4CF3-9121-F5382A964E6C}" sibTransId="{1DAF4CC1-97C2-4884-AE4D-E371E6BBC68F}"/>
    <dgm:cxn modelId="{6B8051CE-37DA-49CF-9EC5-31EFEA008CB2}" type="presOf" srcId="{7CE94244-A40E-4718-99E1-8F7438DC6DBE}" destId="{5E417658-8584-4A99-BD1C-064340CC0DFA}" srcOrd="0" destOrd="0" presId="urn:microsoft.com/office/officeart/2005/8/layout/radial1"/>
    <dgm:cxn modelId="{B38B5F10-3EAB-4A34-9A5B-D45D3F425BE5}" type="presOf" srcId="{DE18F67E-4172-4C38-AF76-F66514941D74}" destId="{293F4133-D05E-4411-8A16-D90FAE494EFF}" srcOrd="0" destOrd="0" presId="urn:microsoft.com/office/officeart/2005/8/layout/radial1"/>
    <dgm:cxn modelId="{3D965A57-7976-4FFA-80CB-3AE5D85FCC8A}" type="presOf" srcId="{DC7629F1-09AA-4C67-B067-30958120E6D4}" destId="{88A00BF5-9075-48F5-B4BF-0A66CE4222D9}" srcOrd="0" destOrd="0" presId="urn:microsoft.com/office/officeart/2005/8/layout/radial1"/>
    <dgm:cxn modelId="{81305D9B-7582-4AE0-8D40-79CE9559005D}" type="presOf" srcId="{B7D0B98C-5857-445B-8500-5C32D25FB0CA}" destId="{84BB088A-E8E3-4C12-A690-4556CF037095}" srcOrd="0" destOrd="0" presId="urn:microsoft.com/office/officeart/2005/8/layout/radial1"/>
    <dgm:cxn modelId="{AA3CA21F-BC07-49CB-B850-602C8F43404B}" type="presParOf" srcId="{40EF3BA5-379B-48AE-94CD-7EDA29319B31}" destId="{BCA1D0F9-865D-4E02-AAB0-209924205F6A}" srcOrd="0" destOrd="0" presId="urn:microsoft.com/office/officeart/2005/8/layout/radial1"/>
    <dgm:cxn modelId="{DC770C28-78AE-4B96-B1CB-CC9ECCDB7658}" type="presParOf" srcId="{40EF3BA5-379B-48AE-94CD-7EDA29319B31}" destId="{36AB6663-E71F-4B60-AD60-61EF074AEC85}" srcOrd="1" destOrd="0" presId="urn:microsoft.com/office/officeart/2005/8/layout/radial1"/>
    <dgm:cxn modelId="{BA984A96-A219-49BA-82D2-3BE947D6F2C5}" type="presParOf" srcId="{36AB6663-E71F-4B60-AD60-61EF074AEC85}" destId="{8C7E7E45-3156-4B8A-8142-393AC4FF2990}" srcOrd="0" destOrd="0" presId="urn:microsoft.com/office/officeart/2005/8/layout/radial1"/>
    <dgm:cxn modelId="{D891F871-22FA-47DC-B266-8109DE0377FA}" type="presParOf" srcId="{40EF3BA5-379B-48AE-94CD-7EDA29319B31}" destId="{5E417658-8584-4A99-BD1C-064340CC0DFA}" srcOrd="2" destOrd="0" presId="urn:microsoft.com/office/officeart/2005/8/layout/radial1"/>
    <dgm:cxn modelId="{C6B78C21-C965-4F73-B61B-A93BFA6EEA9E}" type="presParOf" srcId="{40EF3BA5-379B-48AE-94CD-7EDA29319B31}" destId="{84BB088A-E8E3-4C12-A690-4556CF037095}" srcOrd="3" destOrd="0" presId="urn:microsoft.com/office/officeart/2005/8/layout/radial1"/>
    <dgm:cxn modelId="{3AB72996-2007-4696-90F6-022C875ACA93}" type="presParOf" srcId="{84BB088A-E8E3-4C12-A690-4556CF037095}" destId="{46519DA3-16B0-4F99-B4DC-9675289FB06C}" srcOrd="0" destOrd="0" presId="urn:microsoft.com/office/officeart/2005/8/layout/radial1"/>
    <dgm:cxn modelId="{D63ADF15-D758-4CDE-A9E4-78AA8F920935}" type="presParOf" srcId="{40EF3BA5-379B-48AE-94CD-7EDA29319B31}" destId="{797A0A85-CBB5-4D77-BE59-94C9F521ED2F}" srcOrd="4" destOrd="0" presId="urn:microsoft.com/office/officeart/2005/8/layout/radial1"/>
    <dgm:cxn modelId="{26DB433D-2AA2-4863-A66E-7F254D4DEDE6}" type="presParOf" srcId="{40EF3BA5-379B-48AE-94CD-7EDA29319B31}" destId="{805D9CE9-1EE9-4EA7-8457-31997B9D6F3A}" srcOrd="5" destOrd="0" presId="urn:microsoft.com/office/officeart/2005/8/layout/radial1"/>
    <dgm:cxn modelId="{C52BDE8E-BF85-486B-A28D-096CF991A70B}" type="presParOf" srcId="{805D9CE9-1EE9-4EA7-8457-31997B9D6F3A}" destId="{EB46B5C5-4981-4486-8EF1-E9FBC942E1E8}" srcOrd="0" destOrd="0" presId="urn:microsoft.com/office/officeart/2005/8/layout/radial1"/>
    <dgm:cxn modelId="{C73DC413-85C1-4FFB-8805-4BAEE6C6014A}" type="presParOf" srcId="{40EF3BA5-379B-48AE-94CD-7EDA29319B31}" destId="{88A00BF5-9075-48F5-B4BF-0A66CE4222D9}" srcOrd="6" destOrd="0" presId="urn:microsoft.com/office/officeart/2005/8/layout/radial1"/>
    <dgm:cxn modelId="{66A73C22-21A7-4E87-BCCF-67803CF4002E}" type="presParOf" srcId="{40EF3BA5-379B-48AE-94CD-7EDA29319B31}" destId="{52DF69E3-74C9-4421-A519-544A5CC4B412}" srcOrd="7" destOrd="0" presId="urn:microsoft.com/office/officeart/2005/8/layout/radial1"/>
    <dgm:cxn modelId="{C4BBFFCB-BD28-487E-83E3-7E29657B6CA9}" type="presParOf" srcId="{52DF69E3-74C9-4421-A519-544A5CC4B412}" destId="{710D0393-044E-4DF1-BDF7-FFBB130C0832}" srcOrd="0" destOrd="0" presId="urn:microsoft.com/office/officeart/2005/8/layout/radial1"/>
    <dgm:cxn modelId="{03BC3A54-E87C-48F5-AE87-38C586B9DBA5}" type="presParOf" srcId="{40EF3BA5-379B-48AE-94CD-7EDA29319B31}" destId="{0E58E50B-B452-4B98-814B-67D760799E0E}" srcOrd="8" destOrd="0" presId="urn:microsoft.com/office/officeart/2005/8/layout/radial1"/>
    <dgm:cxn modelId="{5E480AD9-0F10-4A83-954B-27CD60480E69}" type="presParOf" srcId="{40EF3BA5-379B-48AE-94CD-7EDA29319B31}" destId="{4C7FB629-DFA2-488F-BBF2-260EF954E87D}" srcOrd="9" destOrd="0" presId="urn:microsoft.com/office/officeart/2005/8/layout/radial1"/>
    <dgm:cxn modelId="{16D52A0F-FBC2-4AD1-BC07-5E82075C6E9E}" type="presParOf" srcId="{4C7FB629-DFA2-488F-BBF2-260EF954E87D}" destId="{256502CE-899D-4858-BE04-A0FB85BD9AF2}" srcOrd="0" destOrd="0" presId="urn:microsoft.com/office/officeart/2005/8/layout/radial1"/>
    <dgm:cxn modelId="{E425347E-5B1D-4B6B-8AC4-56337A3C3A3F}" type="presParOf" srcId="{40EF3BA5-379B-48AE-94CD-7EDA29319B31}" destId="{7BA43297-6B2A-4410-B8AE-2ED6558B4797}" srcOrd="10" destOrd="0" presId="urn:microsoft.com/office/officeart/2005/8/layout/radial1"/>
    <dgm:cxn modelId="{3C632E91-1D55-4D3E-BE33-173AF6799D4B}" type="presParOf" srcId="{40EF3BA5-379B-48AE-94CD-7EDA29319B31}" destId="{49FDB8CC-CAB3-4433-A830-580974BB37ED}" srcOrd="11" destOrd="0" presId="urn:microsoft.com/office/officeart/2005/8/layout/radial1"/>
    <dgm:cxn modelId="{95EDC988-F973-4D01-A2E6-209A9D0BE547}" type="presParOf" srcId="{49FDB8CC-CAB3-4433-A830-580974BB37ED}" destId="{148CF2A1-1699-4E1C-A48D-9C501FEDCCA4}" srcOrd="0" destOrd="0" presId="urn:microsoft.com/office/officeart/2005/8/layout/radial1"/>
    <dgm:cxn modelId="{655418CE-212C-4327-A06B-1A9003D3CEE5}" type="presParOf" srcId="{40EF3BA5-379B-48AE-94CD-7EDA29319B31}" destId="{293F4133-D05E-4411-8A16-D90FAE494EF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6BDC7-6295-403C-BD9D-56DF3CC8C8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D0641-686F-4E50-9AE0-4A8FFBD713C2}">
      <dgm:prSet phldrT="[Text]"/>
      <dgm:spPr/>
      <dgm:t>
        <a:bodyPr/>
        <a:lstStyle/>
        <a:p>
          <a:endParaRPr lang="en-US" dirty="0"/>
        </a:p>
      </dgm:t>
    </dgm:pt>
    <dgm:pt modelId="{41480133-6867-407D-901D-61C137E1D71C}" type="parTrans" cxnId="{41F27AB4-BBD6-4883-B985-D81CF1ED3B50}">
      <dgm:prSet/>
      <dgm:spPr/>
      <dgm:t>
        <a:bodyPr/>
        <a:lstStyle/>
        <a:p>
          <a:endParaRPr lang="en-US"/>
        </a:p>
      </dgm:t>
    </dgm:pt>
    <dgm:pt modelId="{A05C21C0-0DAC-48C6-97E5-3166F040CDB8}" type="sibTrans" cxnId="{41F27AB4-BBD6-4883-B985-D81CF1ED3B50}">
      <dgm:prSet/>
      <dgm:spPr/>
      <dgm:t>
        <a:bodyPr/>
        <a:lstStyle/>
        <a:p>
          <a:endParaRPr lang="en-US"/>
        </a:p>
      </dgm:t>
    </dgm:pt>
    <dgm:pt modelId="{CC487EB7-03FA-4749-B30B-D44B131273BD}">
      <dgm:prSet phldrT="[Text]"/>
      <dgm:spPr/>
      <dgm:t>
        <a:bodyPr/>
        <a:lstStyle/>
        <a:p>
          <a:r>
            <a:rPr lang="en-US" dirty="0" err="1" smtClean="0"/>
            <a:t>একমালিকানা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r>
            <a:rPr lang="en-US" dirty="0" smtClean="0"/>
            <a:t>	</a:t>
          </a:r>
          <a:endParaRPr lang="en-US" dirty="0"/>
        </a:p>
      </dgm:t>
    </dgm:pt>
    <dgm:pt modelId="{57822734-E741-48F2-B70D-993D18E64FB6}" type="parTrans" cxnId="{C1480969-8982-4338-963F-8AA980AA6A63}">
      <dgm:prSet/>
      <dgm:spPr/>
      <dgm:t>
        <a:bodyPr/>
        <a:lstStyle/>
        <a:p>
          <a:endParaRPr lang="en-US"/>
        </a:p>
      </dgm:t>
    </dgm:pt>
    <dgm:pt modelId="{E4DB2C82-2E46-4FF1-836F-540382636970}" type="sibTrans" cxnId="{C1480969-8982-4338-963F-8AA980AA6A63}">
      <dgm:prSet/>
      <dgm:spPr/>
      <dgm:t>
        <a:bodyPr/>
        <a:lstStyle/>
        <a:p>
          <a:endParaRPr lang="en-US"/>
        </a:p>
      </dgm:t>
    </dgm:pt>
    <dgm:pt modelId="{FA1693D0-F07C-4709-A787-C9B21D8335D0}">
      <dgm:prSet phldrT="[Text]"/>
      <dgm:spPr/>
      <dgm:t>
        <a:bodyPr/>
        <a:lstStyle/>
        <a:p>
          <a:r>
            <a:rPr lang="en-US" dirty="0" err="1" smtClean="0"/>
            <a:t>অংশীদারী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r>
            <a:rPr lang="en-US" dirty="0" smtClean="0"/>
            <a:t>	</a:t>
          </a:r>
          <a:endParaRPr lang="en-US" dirty="0"/>
        </a:p>
      </dgm:t>
    </dgm:pt>
    <dgm:pt modelId="{5E9AF070-C7F6-4F56-887E-4F09928EE80C}" type="parTrans" cxnId="{D794DE43-06D2-430F-81DB-D592DD5C0519}">
      <dgm:prSet/>
      <dgm:spPr/>
      <dgm:t>
        <a:bodyPr/>
        <a:lstStyle/>
        <a:p>
          <a:endParaRPr lang="en-US"/>
        </a:p>
      </dgm:t>
    </dgm:pt>
    <dgm:pt modelId="{9FDB055A-F11E-4D15-B2A5-78406FDD6380}" type="sibTrans" cxnId="{D794DE43-06D2-430F-81DB-D592DD5C0519}">
      <dgm:prSet/>
      <dgm:spPr/>
      <dgm:t>
        <a:bodyPr/>
        <a:lstStyle/>
        <a:p>
          <a:endParaRPr lang="en-US"/>
        </a:p>
      </dgm:t>
    </dgm:pt>
    <dgm:pt modelId="{D3B23849-B400-4F3B-BEE1-D89332A5AB3B}">
      <dgm:prSet phldrT="[Text]"/>
      <dgm:spPr/>
      <dgm:t>
        <a:bodyPr/>
        <a:lstStyle/>
        <a:p>
          <a:r>
            <a:rPr lang="en-US" dirty="0" err="1" smtClean="0"/>
            <a:t>যৌথমূলধনী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endParaRPr lang="en-US" dirty="0"/>
        </a:p>
      </dgm:t>
    </dgm:pt>
    <dgm:pt modelId="{3949F029-D241-4915-BAE8-63593E35F5C7}" type="parTrans" cxnId="{4E775F91-4E97-4D7B-BC49-9740B56D5F70}">
      <dgm:prSet/>
      <dgm:spPr/>
      <dgm:t>
        <a:bodyPr/>
        <a:lstStyle/>
        <a:p>
          <a:endParaRPr lang="en-US"/>
        </a:p>
      </dgm:t>
    </dgm:pt>
    <dgm:pt modelId="{A85FBFBC-E995-46B7-8B17-7E5EA4612C95}" type="sibTrans" cxnId="{4E775F91-4E97-4D7B-BC49-9740B56D5F70}">
      <dgm:prSet/>
      <dgm:spPr/>
      <dgm:t>
        <a:bodyPr/>
        <a:lstStyle/>
        <a:p>
          <a:endParaRPr lang="en-US"/>
        </a:p>
      </dgm:t>
    </dgm:pt>
    <dgm:pt modelId="{B0B044D3-7991-4763-ACCA-87506A5AA55C}">
      <dgm:prSet/>
      <dgm:spPr/>
      <dgm:t>
        <a:bodyPr/>
        <a:lstStyle/>
        <a:p>
          <a:pPr algn="ctr"/>
          <a:r>
            <a:rPr lang="en-US" dirty="0" err="1" smtClean="0"/>
            <a:t>সমবায়</a:t>
          </a:r>
          <a:r>
            <a:rPr lang="en-US" dirty="0" smtClean="0"/>
            <a:t> </a:t>
          </a:r>
          <a:r>
            <a:rPr lang="en-US" dirty="0" err="1" smtClean="0"/>
            <a:t>সমিতি</a:t>
          </a:r>
          <a:r>
            <a:rPr lang="en-US" dirty="0" smtClean="0"/>
            <a:t>	</a:t>
          </a:r>
          <a:endParaRPr lang="en-US" dirty="0"/>
        </a:p>
      </dgm:t>
    </dgm:pt>
    <dgm:pt modelId="{AEDEBF8F-4C1F-4CEA-80A6-41090560AF19}" type="parTrans" cxnId="{D0F7396C-D6B9-4428-9312-D0B9C7826232}">
      <dgm:prSet/>
      <dgm:spPr/>
      <dgm:t>
        <a:bodyPr/>
        <a:lstStyle/>
        <a:p>
          <a:endParaRPr lang="en-US"/>
        </a:p>
      </dgm:t>
    </dgm:pt>
    <dgm:pt modelId="{0623E01E-2998-4382-ACFA-8E38FD610476}" type="sibTrans" cxnId="{D0F7396C-D6B9-4428-9312-D0B9C7826232}">
      <dgm:prSet/>
      <dgm:spPr/>
      <dgm:t>
        <a:bodyPr/>
        <a:lstStyle/>
        <a:p>
          <a:endParaRPr lang="en-US"/>
        </a:p>
      </dgm:t>
    </dgm:pt>
    <dgm:pt modelId="{B20C02AE-1CD3-4C3D-89C8-918CDC5AAB7D}">
      <dgm:prSet/>
      <dgm:spPr/>
      <dgm:t>
        <a:bodyPr/>
        <a:lstStyle/>
        <a:p>
          <a:r>
            <a:rPr lang="en-US" dirty="0" err="1" smtClean="0"/>
            <a:t>রাষ্ট্রীয়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endParaRPr lang="en-US" dirty="0"/>
        </a:p>
      </dgm:t>
    </dgm:pt>
    <dgm:pt modelId="{4EE7435D-C0BA-444D-952D-5C2DB819585D}" type="parTrans" cxnId="{CCC4D012-972D-4238-8568-AA0F4CF8475D}">
      <dgm:prSet/>
      <dgm:spPr/>
      <dgm:t>
        <a:bodyPr/>
        <a:lstStyle/>
        <a:p>
          <a:endParaRPr lang="en-US"/>
        </a:p>
      </dgm:t>
    </dgm:pt>
    <dgm:pt modelId="{04B0B3CB-C89F-4B01-A7E5-2C9242F651B6}" type="sibTrans" cxnId="{CCC4D012-972D-4238-8568-AA0F4CF8475D}">
      <dgm:prSet/>
      <dgm:spPr/>
      <dgm:t>
        <a:bodyPr/>
        <a:lstStyle/>
        <a:p>
          <a:endParaRPr lang="en-US"/>
        </a:p>
      </dgm:t>
    </dgm:pt>
    <dgm:pt modelId="{5EBAFCD5-2BDA-4CCA-A4F5-97B6C66349CE}" type="pres">
      <dgm:prSet presAssocID="{FF46BDC7-6295-403C-BD9D-56DF3CC8C8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EB3399-F93D-45AE-A619-811FCB4C8CBE}" type="pres">
      <dgm:prSet presAssocID="{977D0641-686F-4E50-9AE0-4A8FFBD713C2}" presName="roof" presStyleLbl="dkBgShp" presStyleIdx="0" presStyleCnt="2"/>
      <dgm:spPr/>
      <dgm:t>
        <a:bodyPr/>
        <a:lstStyle/>
        <a:p>
          <a:endParaRPr lang="en-US"/>
        </a:p>
      </dgm:t>
    </dgm:pt>
    <dgm:pt modelId="{F36178C5-15F5-46B8-908E-DA3F1646C248}" type="pres">
      <dgm:prSet presAssocID="{977D0641-686F-4E50-9AE0-4A8FFBD713C2}" presName="pillars" presStyleCnt="0"/>
      <dgm:spPr/>
    </dgm:pt>
    <dgm:pt modelId="{01EF65C5-D50C-4534-B9C2-5C8C2EB980CA}" type="pres">
      <dgm:prSet presAssocID="{977D0641-686F-4E50-9AE0-4A8FFBD713C2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3CD75-62CB-435C-87DE-844ABD68517E}" type="pres">
      <dgm:prSet presAssocID="{FA1693D0-F07C-4709-A787-C9B21D8335D0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48FA2-2EC1-4804-8C30-B253525BCDF2}" type="pres">
      <dgm:prSet presAssocID="{D3B23849-B400-4F3B-BEE1-D89332A5AB3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19A44-F7F3-4BEC-AD1E-C8FD3DB93513}" type="pres">
      <dgm:prSet presAssocID="{B0B044D3-7991-4763-ACCA-87506A5AA55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780FD-87E9-40ED-9EB1-63B417102B2C}" type="pres">
      <dgm:prSet presAssocID="{B20C02AE-1CD3-4C3D-89C8-918CDC5AAB7D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48206-84F4-4F86-8822-11A9C008D75E}" type="pres">
      <dgm:prSet presAssocID="{977D0641-686F-4E50-9AE0-4A8FFBD713C2}" presName="base" presStyleLbl="dkBgShp" presStyleIdx="1" presStyleCnt="2"/>
      <dgm:spPr/>
    </dgm:pt>
  </dgm:ptLst>
  <dgm:cxnLst>
    <dgm:cxn modelId="{84848595-9620-431E-AFF1-F78D1443D712}" type="presOf" srcId="{FA1693D0-F07C-4709-A787-C9B21D8335D0}" destId="{4F83CD75-62CB-435C-87DE-844ABD68517E}" srcOrd="0" destOrd="0" presId="urn:microsoft.com/office/officeart/2005/8/layout/hList3"/>
    <dgm:cxn modelId="{D794DE43-06D2-430F-81DB-D592DD5C0519}" srcId="{977D0641-686F-4E50-9AE0-4A8FFBD713C2}" destId="{FA1693D0-F07C-4709-A787-C9B21D8335D0}" srcOrd="1" destOrd="0" parTransId="{5E9AF070-C7F6-4F56-887E-4F09928EE80C}" sibTransId="{9FDB055A-F11E-4D15-B2A5-78406FDD6380}"/>
    <dgm:cxn modelId="{CCC4D012-972D-4238-8568-AA0F4CF8475D}" srcId="{977D0641-686F-4E50-9AE0-4A8FFBD713C2}" destId="{B20C02AE-1CD3-4C3D-89C8-918CDC5AAB7D}" srcOrd="4" destOrd="0" parTransId="{4EE7435D-C0BA-444D-952D-5C2DB819585D}" sibTransId="{04B0B3CB-C89F-4B01-A7E5-2C9242F651B6}"/>
    <dgm:cxn modelId="{D0F7396C-D6B9-4428-9312-D0B9C7826232}" srcId="{977D0641-686F-4E50-9AE0-4A8FFBD713C2}" destId="{B0B044D3-7991-4763-ACCA-87506A5AA55C}" srcOrd="3" destOrd="0" parTransId="{AEDEBF8F-4C1F-4CEA-80A6-41090560AF19}" sibTransId="{0623E01E-2998-4382-ACFA-8E38FD610476}"/>
    <dgm:cxn modelId="{930622C8-98A1-4D8B-9871-3EE52B8E124E}" type="presOf" srcId="{FF46BDC7-6295-403C-BD9D-56DF3CC8C856}" destId="{5EBAFCD5-2BDA-4CCA-A4F5-97B6C66349CE}" srcOrd="0" destOrd="0" presId="urn:microsoft.com/office/officeart/2005/8/layout/hList3"/>
    <dgm:cxn modelId="{AD9D2B7C-3D62-4649-9068-DE756BE9143A}" type="presOf" srcId="{B0B044D3-7991-4763-ACCA-87506A5AA55C}" destId="{37A19A44-F7F3-4BEC-AD1E-C8FD3DB93513}" srcOrd="0" destOrd="0" presId="urn:microsoft.com/office/officeart/2005/8/layout/hList3"/>
    <dgm:cxn modelId="{90BC5192-5337-4AD0-A8A5-6C8DAB457977}" type="presOf" srcId="{D3B23849-B400-4F3B-BEE1-D89332A5AB3B}" destId="{0A748FA2-2EC1-4804-8C30-B253525BCDF2}" srcOrd="0" destOrd="0" presId="urn:microsoft.com/office/officeart/2005/8/layout/hList3"/>
    <dgm:cxn modelId="{4C0D3249-B9C3-4AAD-8E07-A8144A84D6F5}" type="presOf" srcId="{B20C02AE-1CD3-4C3D-89C8-918CDC5AAB7D}" destId="{21C780FD-87E9-40ED-9EB1-63B417102B2C}" srcOrd="0" destOrd="0" presId="urn:microsoft.com/office/officeart/2005/8/layout/hList3"/>
    <dgm:cxn modelId="{4E775F91-4E97-4D7B-BC49-9740B56D5F70}" srcId="{977D0641-686F-4E50-9AE0-4A8FFBD713C2}" destId="{D3B23849-B400-4F3B-BEE1-D89332A5AB3B}" srcOrd="2" destOrd="0" parTransId="{3949F029-D241-4915-BAE8-63593E35F5C7}" sibTransId="{A85FBFBC-E995-46B7-8B17-7E5EA4612C95}"/>
    <dgm:cxn modelId="{E68E19B7-ADAC-427E-90D8-6C39FDE243DB}" type="presOf" srcId="{977D0641-686F-4E50-9AE0-4A8FFBD713C2}" destId="{DCEB3399-F93D-45AE-A619-811FCB4C8CBE}" srcOrd="0" destOrd="0" presId="urn:microsoft.com/office/officeart/2005/8/layout/hList3"/>
    <dgm:cxn modelId="{84B94A41-69AC-4C10-A864-073ADFFD6CBD}" type="presOf" srcId="{CC487EB7-03FA-4749-B30B-D44B131273BD}" destId="{01EF65C5-D50C-4534-B9C2-5C8C2EB980CA}" srcOrd="0" destOrd="0" presId="urn:microsoft.com/office/officeart/2005/8/layout/hList3"/>
    <dgm:cxn modelId="{C1480969-8982-4338-963F-8AA980AA6A63}" srcId="{977D0641-686F-4E50-9AE0-4A8FFBD713C2}" destId="{CC487EB7-03FA-4749-B30B-D44B131273BD}" srcOrd="0" destOrd="0" parTransId="{57822734-E741-48F2-B70D-993D18E64FB6}" sibTransId="{E4DB2C82-2E46-4FF1-836F-540382636970}"/>
    <dgm:cxn modelId="{41F27AB4-BBD6-4883-B985-D81CF1ED3B50}" srcId="{FF46BDC7-6295-403C-BD9D-56DF3CC8C856}" destId="{977D0641-686F-4E50-9AE0-4A8FFBD713C2}" srcOrd="0" destOrd="0" parTransId="{41480133-6867-407D-901D-61C137E1D71C}" sibTransId="{A05C21C0-0DAC-48C6-97E5-3166F040CDB8}"/>
    <dgm:cxn modelId="{2420B805-F57D-45BA-A4E3-05F7BA9D79A4}" type="presParOf" srcId="{5EBAFCD5-2BDA-4CCA-A4F5-97B6C66349CE}" destId="{DCEB3399-F93D-45AE-A619-811FCB4C8CBE}" srcOrd="0" destOrd="0" presId="urn:microsoft.com/office/officeart/2005/8/layout/hList3"/>
    <dgm:cxn modelId="{1A546241-524C-4FF5-9EA2-921F3CE04DFD}" type="presParOf" srcId="{5EBAFCD5-2BDA-4CCA-A4F5-97B6C66349CE}" destId="{F36178C5-15F5-46B8-908E-DA3F1646C248}" srcOrd="1" destOrd="0" presId="urn:microsoft.com/office/officeart/2005/8/layout/hList3"/>
    <dgm:cxn modelId="{DA98C951-B0D6-4D6F-9BAC-691A82B0CA7C}" type="presParOf" srcId="{F36178C5-15F5-46B8-908E-DA3F1646C248}" destId="{01EF65C5-D50C-4534-B9C2-5C8C2EB980CA}" srcOrd="0" destOrd="0" presId="urn:microsoft.com/office/officeart/2005/8/layout/hList3"/>
    <dgm:cxn modelId="{C628631C-043D-408C-8DC7-E458474A043C}" type="presParOf" srcId="{F36178C5-15F5-46B8-908E-DA3F1646C248}" destId="{4F83CD75-62CB-435C-87DE-844ABD68517E}" srcOrd="1" destOrd="0" presId="urn:microsoft.com/office/officeart/2005/8/layout/hList3"/>
    <dgm:cxn modelId="{59A298BC-8D13-4093-8A32-C988A01EFA51}" type="presParOf" srcId="{F36178C5-15F5-46B8-908E-DA3F1646C248}" destId="{0A748FA2-2EC1-4804-8C30-B253525BCDF2}" srcOrd="2" destOrd="0" presId="urn:microsoft.com/office/officeart/2005/8/layout/hList3"/>
    <dgm:cxn modelId="{DF0E5E28-7C4B-4F39-B3B0-C84B3278C870}" type="presParOf" srcId="{F36178C5-15F5-46B8-908E-DA3F1646C248}" destId="{37A19A44-F7F3-4BEC-AD1E-C8FD3DB93513}" srcOrd="3" destOrd="0" presId="urn:microsoft.com/office/officeart/2005/8/layout/hList3"/>
    <dgm:cxn modelId="{C3553288-D3D9-4700-ABA0-9E256D817F9B}" type="presParOf" srcId="{F36178C5-15F5-46B8-908E-DA3F1646C248}" destId="{21C780FD-87E9-40ED-9EB1-63B417102B2C}" srcOrd="4" destOrd="0" presId="urn:microsoft.com/office/officeart/2005/8/layout/hList3"/>
    <dgm:cxn modelId="{6E091155-5BFA-4632-8571-5203D860CA10}" type="presParOf" srcId="{5EBAFCD5-2BDA-4CCA-A4F5-97B6C66349CE}" destId="{28048206-84F4-4F86-8822-11A9C008D7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F68C66-7584-45F0-9ED0-C38EC5471B6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ED8FB62F-4086-4D8B-AF28-89F40DB45EE8}">
      <dgm:prSet phldrT="[Text]"/>
      <dgm:spPr/>
      <dgm:t>
        <a:bodyPr/>
        <a:lstStyle/>
        <a:p>
          <a:r>
            <a:rPr lang="en-US" dirty="0" smtClean="0"/>
            <a:t>     </a:t>
          </a:r>
          <a:r>
            <a:rPr lang="en-US" dirty="0" err="1" smtClean="0"/>
            <a:t>ধন্যবাদ</a:t>
          </a:r>
          <a:r>
            <a:rPr lang="en-US" dirty="0" smtClean="0"/>
            <a:t> </a:t>
          </a:r>
          <a:endParaRPr lang="en-US" dirty="0"/>
        </a:p>
      </dgm:t>
    </dgm:pt>
    <dgm:pt modelId="{71196F00-5DD8-4A4D-90F1-51E3E947C7F4}" type="parTrans" cxnId="{7EAD4420-5042-4387-9D31-3D5E6C7A553B}">
      <dgm:prSet/>
      <dgm:spPr/>
      <dgm:t>
        <a:bodyPr/>
        <a:lstStyle/>
        <a:p>
          <a:endParaRPr lang="en-US"/>
        </a:p>
      </dgm:t>
    </dgm:pt>
    <dgm:pt modelId="{C336000A-8328-4DFE-A77C-BCA245DF4F71}" type="sibTrans" cxnId="{7EAD4420-5042-4387-9D31-3D5E6C7A553B}">
      <dgm:prSet/>
      <dgm:spPr/>
      <dgm:t>
        <a:bodyPr/>
        <a:lstStyle/>
        <a:p>
          <a:endParaRPr lang="en-US"/>
        </a:p>
      </dgm:t>
    </dgm:pt>
    <dgm:pt modelId="{50DA9512-B70F-4FC2-BDE2-E5DBBF3A19CC}" type="pres">
      <dgm:prSet presAssocID="{91F68C66-7584-45F0-9ED0-C38EC5471B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726C6A-9BBD-48EE-9222-BF2C85A83678}" type="pres">
      <dgm:prSet presAssocID="{ED8FB62F-4086-4D8B-AF28-89F40DB45EE8}" presName="hierRoot1" presStyleCnt="0"/>
      <dgm:spPr/>
    </dgm:pt>
    <dgm:pt modelId="{381E495B-AB54-4BDB-8C80-E762E075E59E}" type="pres">
      <dgm:prSet presAssocID="{ED8FB62F-4086-4D8B-AF28-89F40DB45EE8}" presName="composite" presStyleCnt="0"/>
      <dgm:spPr/>
    </dgm:pt>
    <dgm:pt modelId="{677E2EE5-0C8C-45BC-B10B-D9B11C318116}" type="pres">
      <dgm:prSet presAssocID="{ED8FB62F-4086-4D8B-AF28-89F40DB45EE8}" presName="image" presStyleLbl="node0" presStyleIdx="0" presStyleCnt="1" custScaleX="102073" custScaleY="123297" custLinFactNeighborX="-5429" custLinFactNeighborY="-647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C724FF-AFCC-437A-9CFF-2B5666F2AA12}" type="pres">
      <dgm:prSet presAssocID="{ED8FB62F-4086-4D8B-AF28-89F40DB45EE8}" presName="text" presStyleLbl="revTx" presStyleIdx="0" presStyleCnt="1" custScaleX="68990" custLinFactNeighborX="16321" custLinFactNeighborY="-45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96C94-2527-4A6F-8B65-F67D86FE6C12}" type="pres">
      <dgm:prSet presAssocID="{ED8FB62F-4086-4D8B-AF28-89F40DB45EE8}" presName="hierChild2" presStyleCnt="0"/>
      <dgm:spPr/>
    </dgm:pt>
  </dgm:ptLst>
  <dgm:cxnLst>
    <dgm:cxn modelId="{C424C4F5-8A23-47C0-8610-E61E2C353789}" type="presOf" srcId="{91F68C66-7584-45F0-9ED0-C38EC5471B61}" destId="{50DA9512-B70F-4FC2-BDE2-E5DBBF3A19CC}" srcOrd="0" destOrd="0" presId="urn:microsoft.com/office/officeart/2009/layout/CirclePictureHierarchy"/>
    <dgm:cxn modelId="{1A3BC7EE-5882-418F-928E-15082003D5BC}" type="presOf" srcId="{ED8FB62F-4086-4D8B-AF28-89F40DB45EE8}" destId="{F1C724FF-AFCC-437A-9CFF-2B5666F2AA12}" srcOrd="0" destOrd="0" presId="urn:microsoft.com/office/officeart/2009/layout/CirclePictureHierarchy"/>
    <dgm:cxn modelId="{7EAD4420-5042-4387-9D31-3D5E6C7A553B}" srcId="{91F68C66-7584-45F0-9ED0-C38EC5471B61}" destId="{ED8FB62F-4086-4D8B-AF28-89F40DB45EE8}" srcOrd="0" destOrd="0" parTransId="{71196F00-5DD8-4A4D-90F1-51E3E947C7F4}" sibTransId="{C336000A-8328-4DFE-A77C-BCA245DF4F71}"/>
    <dgm:cxn modelId="{9C2B3E7D-ACC5-4390-B2E4-59EDD3137CB7}" type="presParOf" srcId="{50DA9512-B70F-4FC2-BDE2-E5DBBF3A19CC}" destId="{7B726C6A-9BBD-48EE-9222-BF2C85A83678}" srcOrd="0" destOrd="0" presId="urn:microsoft.com/office/officeart/2009/layout/CirclePictureHierarchy"/>
    <dgm:cxn modelId="{AC6A55AE-6E4D-466A-8B42-2C49B54F746C}" type="presParOf" srcId="{7B726C6A-9BBD-48EE-9222-BF2C85A83678}" destId="{381E495B-AB54-4BDB-8C80-E762E075E59E}" srcOrd="0" destOrd="0" presId="urn:microsoft.com/office/officeart/2009/layout/CirclePictureHierarchy"/>
    <dgm:cxn modelId="{2CA9D0F4-6B62-4EED-B5B9-1E88DF41B53A}" type="presParOf" srcId="{381E495B-AB54-4BDB-8C80-E762E075E59E}" destId="{677E2EE5-0C8C-45BC-B10B-D9B11C318116}" srcOrd="0" destOrd="0" presId="urn:microsoft.com/office/officeart/2009/layout/CirclePictureHierarchy"/>
    <dgm:cxn modelId="{BC2047B4-5B1B-4C8D-8FB0-269A99F23E1F}" type="presParOf" srcId="{381E495B-AB54-4BDB-8C80-E762E075E59E}" destId="{F1C724FF-AFCC-437A-9CFF-2B5666F2AA12}" srcOrd="1" destOrd="0" presId="urn:microsoft.com/office/officeart/2009/layout/CirclePictureHierarchy"/>
    <dgm:cxn modelId="{FF005394-BFA1-40EA-9209-D297811E7ADA}" type="presParOf" srcId="{7B726C6A-9BBD-48EE-9222-BF2C85A83678}" destId="{42A96C94-2527-4A6F-8B65-F67D86FE6C12}" srcOrd="1" destOrd="0" presId="urn:microsoft.com/office/officeart/2009/layout/CirclePictureHierarchy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1216-42CF-49D6-95B6-B37C30D0C80D}" type="datetimeFigureOut">
              <a:rPr lang="cy-GB" smtClean="0"/>
              <a:pPr/>
              <a:t>03/11/2020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CD94-8D48-467D-9FE1-E78298A1E60E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327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8CD94-8D48-467D-9FE1-E78298A1E60E}" type="slidenum">
              <a:rPr lang="cy-GB" smtClean="0"/>
              <a:pPr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6738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8CD94-8D48-467D-9FE1-E78298A1E60E}" type="slidenum">
              <a:rPr lang="cy-GB" smtClean="0"/>
              <a:pPr/>
              <a:t>18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2337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10400" cy="1752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cy-GB" sz="60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3200400"/>
            <a:ext cx="1512836" cy="31702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2362200" cy="315685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00400"/>
            <a:ext cx="1512836" cy="3170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00400"/>
            <a:ext cx="2291451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0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511395"/>
              </p:ext>
            </p:extLst>
          </p:nvPr>
        </p:nvGraphicFramePr>
        <p:xfrm>
          <a:off x="1219200" y="685800"/>
          <a:ext cx="7086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107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6858287"/>
              </p:ext>
            </p:extLst>
          </p:nvPr>
        </p:nvGraphicFramePr>
        <p:xfrm>
          <a:off x="609600" y="609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8206992"/>
              </p:ext>
            </p:extLst>
          </p:nvPr>
        </p:nvGraphicFramePr>
        <p:xfrm>
          <a:off x="533400" y="3048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3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6613754"/>
              </p:ext>
            </p:extLst>
          </p:nvPr>
        </p:nvGraphicFramePr>
        <p:xfrm>
          <a:off x="381000" y="4572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1D0F9-865D-4E02-AAB0-20992420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BCA1D0F9-865D-4E02-AAB0-20992420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CA1D0F9-865D-4E02-AAB0-20992420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CA1D0F9-865D-4E02-AAB0-20992420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CA1D0F9-865D-4E02-AAB0-209924205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B6663-E71F-4B60-AD60-61EF074A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6AB6663-E71F-4B60-AD60-61EF074A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6AB6663-E71F-4B60-AD60-61EF074A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36AB6663-E71F-4B60-AD60-61EF074A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36AB6663-E71F-4B60-AD60-61EF074AE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17658-8584-4A99-BD1C-064340CC0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E417658-8584-4A99-BD1C-064340CC0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E417658-8584-4A99-BD1C-064340CC0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E417658-8584-4A99-BD1C-064340CC0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5E417658-8584-4A99-BD1C-064340CC0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B088A-E8E3-4C12-A690-4556CF037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4BB088A-E8E3-4C12-A690-4556CF037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4BB088A-E8E3-4C12-A690-4556CF037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4BB088A-E8E3-4C12-A690-4556CF037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84BB088A-E8E3-4C12-A690-4556CF037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7A0A85-CBB5-4D77-BE59-94C9F52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797A0A85-CBB5-4D77-BE59-94C9F52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797A0A85-CBB5-4D77-BE59-94C9F52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97A0A85-CBB5-4D77-BE59-94C9F52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97A0A85-CBB5-4D77-BE59-94C9F521E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5D9CE9-1EE9-4EA7-8457-31997B9D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05D9CE9-1EE9-4EA7-8457-31997B9D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05D9CE9-1EE9-4EA7-8457-31997B9D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05D9CE9-1EE9-4EA7-8457-31997B9D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05D9CE9-1EE9-4EA7-8457-31997B9D6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00BF5-9075-48F5-B4BF-0A66CE42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8A00BF5-9075-48F5-B4BF-0A66CE42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8A00BF5-9075-48F5-B4BF-0A66CE42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8A00BF5-9075-48F5-B4BF-0A66CE422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8A00BF5-9075-48F5-B4BF-0A66CE422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F69E3-74C9-4421-A519-544A5CC4B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2DF69E3-74C9-4421-A519-544A5CC4B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2DF69E3-74C9-4421-A519-544A5CC4B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2DF69E3-74C9-4421-A519-544A5CC4B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2DF69E3-74C9-4421-A519-544A5CC4B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8E50B-B452-4B98-814B-67D760799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E58E50B-B452-4B98-814B-67D760799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E58E50B-B452-4B98-814B-67D760799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0E58E50B-B452-4B98-814B-67D760799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0E58E50B-B452-4B98-814B-67D760799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FB629-DFA2-488F-BBF2-260EF954E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C7FB629-DFA2-488F-BBF2-260EF954E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4C7FB629-DFA2-488F-BBF2-260EF954E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4C7FB629-DFA2-488F-BBF2-260EF954E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C7FB629-DFA2-488F-BBF2-260EF954E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43297-6B2A-4410-B8AE-2ED6558B4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7BA43297-6B2A-4410-B8AE-2ED6558B4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7BA43297-6B2A-4410-B8AE-2ED6558B4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7BA43297-6B2A-4410-B8AE-2ED6558B4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7BA43297-6B2A-4410-B8AE-2ED6558B4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FDB8CC-CAB3-4433-A830-580974BB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9FDB8CC-CAB3-4433-A830-580974BB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49FDB8CC-CAB3-4433-A830-580974BB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49FDB8CC-CAB3-4433-A830-580974BB3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49FDB8CC-CAB3-4433-A830-580974BB3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F4133-D05E-4411-8A16-D90FAE494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293F4133-D05E-4411-8A16-D90FAE494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93F4133-D05E-4411-8A16-D90FAE494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93F4133-D05E-4411-8A16-D90FAE494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293F4133-D05E-4411-8A16-D90FAE494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28325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2578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895600" y="1752600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ব্যবসায়ের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প্রকারভেদ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0" cy="102973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cy-GB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cy-GB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3581400"/>
          </a:xfrm>
        </p:spPr>
        <p:txBody>
          <a:bodyPr>
            <a:normAutofit/>
          </a:bodyPr>
          <a:lstStyle/>
          <a:p>
            <a:r>
              <a:rPr lang="cy-GB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গুলির তালিকা তৈরি করে দেখাও । </a:t>
            </a:r>
            <a:endParaRPr lang="cy-GB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r>
              <a:rPr lang="cy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cy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cy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2743200" cy="87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  </a:t>
            </a:r>
            <a:endParaRPr lang="cy-GB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191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একমালিকানা ব্যবসায় কি ? </a:t>
            </a:r>
          </a:p>
          <a:p>
            <a:pPr marL="6858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প্রধান প্রধান  বৈশিষ্ট কি কি?   </a:t>
            </a:r>
          </a:p>
          <a:p>
            <a:pPr marL="6858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দর্জির দোকান , মুদির দোকান , সেলন   কোন ধরনের দোকান ?  </a:t>
            </a:r>
          </a:p>
          <a:p>
            <a:pPr marL="6858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একমালিকানা ব্যবসায়ের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ক’জন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৮।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কয়জনে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৯। কয়জনে মিলে এক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প্রতিষ্ঠিত,পরিচালিত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2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990600"/>
            <a:ext cx="3505200" cy="1143000"/>
          </a:xfrm>
        </p:spPr>
        <p:txBody>
          <a:bodyPr/>
          <a:lstStyle/>
          <a:p>
            <a:pPr marL="0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cy-GB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490908" cy="2667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এলাকায় একমালিকানা  ব্যবসায়ের যে যে উপযুক্ত ক্ষেএ আছে তার একটি তালিকা লিখ । </a:t>
            </a:r>
            <a:endParaRPr lang="cy-GB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37311"/>
              </p:ext>
            </p:extLst>
          </p:nvPr>
        </p:nvGraphicFramePr>
        <p:xfrm>
          <a:off x="1447800" y="457200"/>
          <a:ext cx="6705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1"/>
            <a:ext cx="3962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22541" y="318303"/>
            <a:ext cx="3325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62000"/>
            <a:ext cx="1434049" cy="21644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0600" y="1447800"/>
            <a:ext cx="59271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131" y="3401241"/>
            <a:ext cx="6185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মোহাম্মদ আয়ুব আলী</a:t>
            </a:r>
          </a:p>
          <a:p>
            <a:pPr algn="ctr"/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চরখাগরিয়া খাদিম আলী চৌধুরী উচ্চ বিদ্যালয়</a:t>
            </a:r>
          </a:p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সাতকানিয়া, চট্টগ্রাম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7258" y="5578923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cy-GB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3048000" cy="1965648"/>
          </a:xfrm>
        </p:spPr>
      </p:pic>
      <p:pic>
        <p:nvPicPr>
          <p:cNvPr id="9" name="Picture 8" descr="su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3489760" cy="25146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33400"/>
            <a:ext cx="2971800" cy="2057400"/>
          </a:xfrm>
          <a:prstGeom prst="rect">
            <a:avLst/>
          </a:prstGeom>
        </p:spPr>
      </p:pic>
      <p:pic>
        <p:nvPicPr>
          <p:cNvPr id="12" name="Content Placeholder 4" descr="images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5410200" y="2819400"/>
            <a:ext cx="2667000" cy="26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6934200" cy="10668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৩৬ 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৩৯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cy-GB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9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962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শিখনফল </a:t>
            </a:r>
            <a:endParaRPr lang="cy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772400" cy="33528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 কি বলতে পারবে । </a:t>
            </a:r>
            <a:endParaRPr lang="en-US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2DE4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2DE4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একমালিকানা ব্যবসায়ের বৈশিষ্ট্য  বলতে পারবে ।                    </a:t>
            </a:r>
            <a:r>
              <a:rPr lang="cy-GB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ব্যবসায়ের সুবিধা ও অসুবিধা গুলো         </a:t>
            </a:r>
          </a:p>
          <a:p>
            <a:pPr marL="68580" indent="0">
              <a:buNone/>
            </a:pP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বর্ণনা করতে  পারবে।</a:t>
            </a:r>
          </a:p>
          <a:p>
            <a:pPr marL="68580" indent="0">
              <a:buNone/>
            </a:pP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DE4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 ক্ষেত্র গুলো  সনাক্ত  করতে পারবে ।    </a:t>
            </a:r>
          </a:p>
        </p:txBody>
      </p:sp>
    </p:spTree>
    <p:extLst>
      <p:ext uri="{BB962C8B-B14F-4D97-AF65-F5344CB8AC3E}">
        <p14:creationId xmlns:p14="http://schemas.microsoft.com/office/powerpoint/2010/main" val="303778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85800"/>
            <a:ext cx="4038601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685800"/>
            <a:ext cx="38862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9494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দর্জির দো</a:t>
            </a:r>
            <a:r>
              <a:rPr lang="bn-BD" dirty="0" smtClean="0">
                <a:solidFill>
                  <a:srgbClr val="FF0000"/>
                </a:solidFill>
              </a:rPr>
              <a:t>কান </a:t>
            </a:r>
            <a:endParaRPr lang="cy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041963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মুরগির খামার </a:t>
            </a:r>
            <a:endParaRPr lang="cy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9011"/>
            <a:ext cx="4038600" cy="4810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5211"/>
            <a:ext cx="36576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2306" y="5911334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পুকুরে মাছ চাষ</a:t>
            </a:r>
            <a:endParaRPr lang="cy-GB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91133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শাক-সবজি দোকান </a:t>
            </a:r>
            <a:endParaRPr lang="cy-GB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>
          <a:xfrm>
            <a:off x="609600" y="533400"/>
            <a:ext cx="8075767" cy="5321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5483" y="6019800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 চাষ </a:t>
            </a:r>
            <a:endParaRPr lang="cy-GB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04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40" y="457200"/>
            <a:ext cx="4055660" cy="5403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85785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 ও বেতের কাজ </a:t>
            </a:r>
            <a:endParaRPr lang="cy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495800" cy="5364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2252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মনিহারী দোকান </a:t>
            </a:r>
            <a:endParaRPr lang="cy-GB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1117</TotalTime>
  <Words>311</Words>
  <Application>Microsoft Office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NikoshBAN</vt:lpstr>
      <vt:lpstr>Vrinda</vt:lpstr>
      <vt:lpstr>Wingdings 2</vt:lpstr>
      <vt:lpstr>Austin</vt:lpstr>
      <vt:lpstr>স্বাগতম</vt:lpstr>
      <vt:lpstr>PowerPoint Presentation</vt:lpstr>
      <vt:lpstr>PowerPoint Presentation</vt:lpstr>
      <vt:lpstr>              একমালিকানা ব্যবসায়  পৃষ্ঠা ৩৬  থেকে ৩৯     </vt:lpstr>
      <vt:lpstr>               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দলীয় কাজ </vt:lpstr>
      <vt:lpstr>মূল্যায়ণ 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TANBIR</dc:creator>
  <cp:lastModifiedBy>Windows User</cp:lastModifiedBy>
  <cp:revision>304</cp:revision>
  <dcterms:created xsi:type="dcterms:W3CDTF">2006-08-16T00:00:00Z</dcterms:created>
  <dcterms:modified xsi:type="dcterms:W3CDTF">2020-11-03T02:05:01Z</dcterms:modified>
</cp:coreProperties>
</file>