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3" r:id="rId5"/>
    <p:sldId id="262" r:id="rId6"/>
    <p:sldId id="265" r:id="rId7"/>
    <p:sldId id="285" r:id="rId8"/>
    <p:sldId id="284" r:id="rId9"/>
    <p:sldId id="270" r:id="rId10"/>
    <p:sldId id="279" r:id="rId11"/>
    <p:sldId id="281" r:id="rId12"/>
    <p:sldId id="273" r:id="rId13"/>
    <p:sldId id="274" r:id="rId14"/>
    <p:sldId id="276" r:id="rId15"/>
    <p:sldId id="277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FCC14-2866-4366-975E-E7BD8B21C988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0FD1-8503-4E30-8870-A9A4C5270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4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57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66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33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8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3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5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3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7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6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2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E93D-ACC8-4F6F-8B24-F2F15FE05627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0836"/>
            <a:ext cx="7481455" cy="41147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0472" y="4378037"/>
            <a:ext cx="7606145" cy="203661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ণ</a:t>
            </a:r>
            <a:r>
              <a:rPr lang="en-US" sz="9600" dirty="0" err="1">
                <a:solidFill>
                  <a:srgbClr val="C00000"/>
                </a:solidFill>
              </a:rPr>
              <a:t>স্বাগতম</a:t>
            </a:r>
            <a:endParaRPr lang="en-US" sz="9600" dirty="0">
              <a:solidFill>
                <a:srgbClr val="C00000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26182" y="526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5468" y="564445"/>
            <a:ext cx="2167465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466" y="4751021"/>
            <a:ext cx="2167467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95733" y="4701823"/>
            <a:ext cx="3556002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সুণক্ষণযুক্ত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48978" y="846666"/>
            <a:ext cx="3437468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5556" y="49332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1" y="3388658"/>
            <a:ext cx="4971927" cy="3186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1" y="289630"/>
            <a:ext cx="4921624" cy="29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করেন,যখন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মাঠ,নদী,ফসলের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ভালবেসে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হংয়ে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বেড়াবেন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dirty="0" smtClean="0"/>
              <a:t>	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39633" y="180109"/>
            <a:ext cx="11599817" cy="4469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4088673"/>
            <a:ext cx="2952205" cy="2599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70" y="4088671"/>
            <a:ext cx="3009628" cy="2599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97" y="4088671"/>
            <a:ext cx="2808515" cy="2599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69" y="4088671"/>
            <a:ext cx="2458266" cy="25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88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8046" y="195943"/>
            <a:ext cx="3344091" cy="4833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একক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006" y="5695407"/>
            <a:ext cx="11874137" cy="476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ফিরে”কবিতাটি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67543" y="685801"/>
            <a:ext cx="8268788" cy="4800599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1267097"/>
            <a:ext cx="7093132" cy="3644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209006" y="6342018"/>
            <a:ext cx="11874137" cy="476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জলাঙ্গী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1" y="11430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849087"/>
            <a:ext cx="8242664" cy="4741817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3801291" y="222069"/>
            <a:ext cx="3592286" cy="522514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" y="5826034"/>
            <a:ext cx="11521439" cy="74458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নবান্ন,ধানসিঁড়ি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ঘুঙ্গুর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227909"/>
            <a:ext cx="8190411" cy="26778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57568" y="542107"/>
            <a:ext cx="3409406" cy="4833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0606" y="4348873"/>
            <a:ext cx="9810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নয়-হয়তো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1509" y="5695406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096" y="784119"/>
            <a:ext cx="12192000" cy="60738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01353" y="0"/>
            <a:ext cx="2877671" cy="7551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742" y="1026125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9227" y="5118202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8346" y="925975"/>
            <a:ext cx="7457032" cy="67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9226" y="3629252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5383" y="2261444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8347" y="2070571"/>
            <a:ext cx="3194830" cy="943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8346" y="3327230"/>
            <a:ext cx="7457032" cy="97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নয়-হয়তো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8346" y="4876799"/>
            <a:ext cx="10523094" cy="1049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743" y="1312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8126" y="1312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8476" y="1085105"/>
            <a:ext cx="15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8777" y="13128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83145" y="112997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69269" y="1122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68981" y="1388032"/>
            <a:ext cx="9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92193" y="1129977"/>
            <a:ext cx="684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539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6622" y="225778"/>
            <a:ext cx="3556000" cy="1049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1" y="1361628"/>
            <a:ext cx="8873068" cy="45048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2533" y="6163733"/>
            <a:ext cx="11492089" cy="69426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ফিরে”কবিতাটির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45443" y="814387"/>
            <a:ext cx="8901113" cy="4514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851565" y="0"/>
            <a:ext cx="4461164" cy="1004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পরিচিতি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0838" y="1122219"/>
            <a:ext cx="11942618" cy="5735782"/>
          </a:xfrm>
          <a:prstGeom prst="flowChartAlternateProcess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3452" y="2147455"/>
            <a:ext cx="6068293" cy="5126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451" y="5435734"/>
            <a:ext cx="11055932" cy="6927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গগডা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মোজাফরপুর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3450" y="6130243"/>
            <a:ext cx="4918367" cy="5957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কেন্দুয়া</a:t>
            </a: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endParaRPr lang="en-US" sz="4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6" y="1517071"/>
            <a:ext cx="4987637" cy="3916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5541817" y="6128461"/>
            <a:ext cx="5649491" cy="595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mahbubalam10111977@gmail.com</a:t>
            </a:r>
            <a:endParaRPr lang="en-US" sz="28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23452" y="1517069"/>
            <a:ext cx="6068293" cy="63038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2" y="2660072"/>
            <a:ext cx="6068293" cy="27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137159"/>
            <a:ext cx="11991703" cy="68580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010297" y="313509"/>
            <a:ext cx="4781006" cy="757645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20240" y="1763486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66205" y="1423850"/>
            <a:ext cx="5421086" cy="1031965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79267" y="2730137"/>
            <a:ext cx="5408024" cy="83602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79267" y="3840480"/>
            <a:ext cx="5408024" cy="83602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79267" y="4950823"/>
            <a:ext cx="5408024" cy="90133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8" y="1423850"/>
            <a:ext cx="4270037" cy="44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24250" y="-1752600"/>
            <a:ext cx="17621249" cy="9848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78672" y="580225"/>
            <a:ext cx="10759441" cy="54864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45473" y="5225690"/>
            <a:ext cx="9692638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মূলসূর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45474" y="4243248"/>
            <a:ext cx="9692638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আদর্শরুপে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78674" y="4243248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278673" y="1500180"/>
            <a:ext cx="10759440" cy="64158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78674" y="2456906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345474" y="2477051"/>
            <a:ext cx="9692640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78674" y="3356066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1345473" y="3454037"/>
            <a:ext cx="9692639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78674" y="5225690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7461" y="457201"/>
            <a:ext cx="10215155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1" y="1318437"/>
            <a:ext cx="10215155" cy="5252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93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4447310" y="207818"/>
            <a:ext cx="2646218" cy="73429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12617" y="1828796"/>
            <a:ext cx="4211781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022523" y="5702871"/>
            <a:ext cx="2424545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91837" y="4802330"/>
            <a:ext cx="615141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বাংলা,বনলতা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সেন,বেলা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অবেলা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কালবেলা,মহাপৃথিবী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91837" y="1219197"/>
            <a:ext cx="581890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277592" y="5689017"/>
            <a:ext cx="2424545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512617" y="2524987"/>
            <a:ext cx="3532910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জন্মঃ-১৮৯৯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খৃষ্টাব্দ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91837" y="3221178"/>
            <a:ext cx="4745181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জন্মস্থানঃবরিশাল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02229" y="3972788"/>
            <a:ext cx="3775363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পেশাঃ-কবি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লেখক,প্রাবন্ধিক,শিক্ষক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02229" y="5659581"/>
            <a:ext cx="354329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১৯৫৪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খৃষ্টাব্দ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23" y="1219197"/>
            <a:ext cx="4673291" cy="4954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11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3829" y="209006"/>
            <a:ext cx="6675120" cy="6662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3829" y="209005"/>
            <a:ext cx="6178731" cy="666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উল্লেখযোগ্য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কাব্যগ্রস্থ</a:t>
            </a:r>
            <a:r>
              <a:rPr lang="en-US" sz="2800" dirty="0" smtClean="0">
                <a:solidFill>
                  <a:srgbClr val="FF0000"/>
                </a:solidFill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</a:rPr>
              <a:t>রচনাবলী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5" y="1084216"/>
            <a:ext cx="2164079" cy="2495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09" y="1084216"/>
            <a:ext cx="2026239" cy="2495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1084216"/>
            <a:ext cx="2136116" cy="2495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6" y="4039553"/>
            <a:ext cx="2136115" cy="2571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5" y="3970562"/>
            <a:ext cx="2164079" cy="2640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3" y="1031418"/>
            <a:ext cx="3938588" cy="2939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3" y="4126769"/>
            <a:ext cx="3938588" cy="2657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09" y="4039552"/>
            <a:ext cx="2026239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422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17" y="1214846"/>
            <a:ext cx="4075613" cy="54733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965269" y="182880"/>
            <a:ext cx="5290457" cy="6270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6057" y="296874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কবিতাটি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আবৃত্তি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89167"/>
            <a:ext cx="3233057" cy="3905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34" y="1489167"/>
            <a:ext cx="3365591" cy="3905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520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51331" y="380993"/>
            <a:ext cx="10903321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831874" y="4794279"/>
            <a:ext cx="5016137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6501" y="1819000"/>
            <a:ext cx="2076994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66" y="5150626"/>
            <a:ext cx="20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1419224"/>
            <a:ext cx="4454434" cy="232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4074575"/>
            <a:ext cx="4454434" cy="2496041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831874" y="1781464"/>
            <a:ext cx="5016137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1224</TotalTime>
  <Words>346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131</cp:revision>
  <dcterms:created xsi:type="dcterms:W3CDTF">2020-01-17T07:29:50Z</dcterms:created>
  <dcterms:modified xsi:type="dcterms:W3CDTF">2020-11-03T10:01:31Z</dcterms:modified>
</cp:coreProperties>
</file>