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7" r:id="rId5"/>
    <p:sldId id="261" r:id="rId6"/>
    <p:sldId id="263" r:id="rId7"/>
    <p:sldId id="262" r:id="rId8"/>
    <p:sldId id="268" r:id="rId9"/>
    <p:sldId id="259" r:id="rId10"/>
    <p:sldId id="260" r:id="rId11"/>
    <p:sldId id="265" r:id="rId12"/>
    <p:sldId id="269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71" y="0"/>
            <a:ext cx="9155971" cy="6964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1524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5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স্বা</a:t>
            </a:r>
            <a:r>
              <a:rPr lang="bn-BD" sz="6600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গ</a:t>
            </a:r>
            <a:r>
              <a:rPr lang="bn-BD" sz="6600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ত</a:t>
            </a:r>
            <a:r>
              <a:rPr lang="bn-BD" sz="6600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ম</a:t>
            </a:r>
            <a:endParaRPr lang="en-US" sz="5400" dirty="0"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ia_map 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0"/>
            <a:ext cx="4038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 মহাদেশের মানচিত্র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00600" y="4495800"/>
            <a:ext cx="45719" cy="76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4686300" y="44577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53400" y="6400800"/>
            <a:ext cx="990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3505200"/>
            <a:ext cx="3810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ia_map 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095999"/>
          </a:xfrm>
          <a:prstGeom prst="rect">
            <a:avLst/>
          </a:prstGeom>
          <a:solidFill>
            <a:srgbClr val="0000FF"/>
          </a:solidFill>
        </p:spPr>
      </p:pic>
      <p:sp>
        <p:nvSpPr>
          <p:cNvPr id="3" name="Oval 2"/>
          <p:cNvSpPr/>
          <p:nvPr/>
        </p:nvSpPr>
        <p:spPr>
          <a:xfrm rot="1202714">
            <a:off x="4009437" y="2627774"/>
            <a:ext cx="3014265" cy="73997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172200"/>
            <a:ext cx="685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96200" y="2057400"/>
            <a:ext cx="6858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6172200"/>
            <a:ext cx="10668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জাপান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20979418">
            <a:off x="3608630" y="3626502"/>
            <a:ext cx="779924" cy="40217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436825">
            <a:off x="972411" y="3393540"/>
            <a:ext cx="1059974" cy="5106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8600" y="3124200"/>
            <a:ext cx="609600" cy="45720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24000" y="2819400"/>
            <a:ext cx="6858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14600" y="6150114"/>
            <a:ext cx="121920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6172201"/>
            <a:ext cx="1143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নেপাল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6172200"/>
            <a:ext cx="10668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ইরান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6172200"/>
            <a:ext cx="19050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সৌদিআরব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4876800"/>
            <a:ext cx="914400" cy="3048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733800" y="487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শ্রীলংকা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8077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সঠিক উত্তরের পাশে ঠিক চিহ্ন দাও।</a:t>
            </a:r>
          </a:p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উপযুক্ত শব্দ দিয়ে শূন্যস্থান পূরন কর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সংক্ষেপে উত্তর দাও।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এশিয়া মহাদেশের অবস্থান লিখ।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কোন কোন দিক দিয়ে এশিয়া পৃথিবীর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বৃহত্তম মহাদেশ এবং কেন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440710">
            <a:off x="134325" y="809692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43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04800"/>
            <a:ext cx="4038600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286000"/>
            <a:ext cx="4419600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রাহেলা বেগম সেবী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মিঠাভরাং সরকারি প্রাথমিক বিদ্যালয় 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জগন্নাথপুর , সুনামগঞ্জ 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362200" y="1295400"/>
            <a:ext cx="381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5309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7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সৌরজগত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 loop="1"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0"/>
            <a:ext cx="533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&gt;&lt; ৪র্থ 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  &gt;&lt; বাংলাদেশ ও বিশ্বপরিচয়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   &gt;&lt; এশিয়া মহাদেশ 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 &gt;&lt; এশিয়া পৃথিবীর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…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….......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তালিকা তৈরি কর ।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  &gt;&lt; ৪০ মিনিট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7086600" cy="387798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মানচিত্রে এশিয়া মহাদেশের অবস্থান দেখাতে পারবে।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এশিয়ার মানচিত্রে বাংলাদেশের অবস্থান চিহ্নিত করতে পারবে।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1676400"/>
            <a:ext cx="2133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137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 এখন একটি ভিডিও দেখব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81965"/>
            <a:ext cx="6324600" cy="6076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1524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2-world-travel-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715000" y="914400"/>
            <a:ext cx="2362200" cy="2514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848600" y="5943600"/>
            <a:ext cx="1066800" cy="8382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এশিয়া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-36731"/>
            <a:ext cx="4419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মানচিত্র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838700" y="2324100"/>
            <a:ext cx="76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6553200" y="4192588"/>
            <a:ext cx="304800" cy="746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72200" y="4038600"/>
            <a:ext cx="2133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8229600" y="4343400"/>
            <a:ext cx="76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638800" y="1295400"/>
            <a:ext cx="2286000" cy="2514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96200" y="6400800"/>
            <a:ext cx="6858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এশিয়া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912-world-travel-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90800" y="1524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মানচিত্র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 rot="19973698">
            <a:off x="5473804" y="1150762"/>
            <a:ext cx="2350613" cy="26721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137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NikoshBAN</vt:lpstr>
      <vt:lpstr>Siyam Rupali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hp</cp:lastModifiedBy>
  <cp:revision>110</cp:revision>
  <dcterms:created xsi:type="dcterms:W3CDTF">2006-08-16T00:00:00Z</dcterms:created>
  <dcterms:modified xsi:type="dcterms:W3CDTF">2020-11-03T16:14:08Z</dcterms:modified>
</cp:coreProperties>
</file>