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7" r:id="rId4"/>
    <p:sldId id="283" r:id="rId5"/>
    <p:sldId id="268" r:id="rId6"/>
    <p:sldId id="285" r:id="rId7"/>
    <p:sldId id="286" r:id="rId8"/>
    <p:sldId id="276" r:id="rId9"/>
    <p:sldId id="269" r:id="rId10"/>
    <p:sldId id="277" r:id="rId11"/>
    <p:sldId id="278" r:id="rId12"/>
    <p:sldId id="267" r:id="rId13"/>
    <p:sldId id="260" r:id="rId14"/>
    <p:sldId id="282" r:id="rId15"/>
    <p:sldId id="280" r:id="rId16"/>
    <p:sldId id="281" r:id="rId17"/>
    <p:sldId id="261" r:id="rId18"/>
    <p:sldId id="262" r:id="rId19"/>
    <p:sldId id="264" r:id="rId20"/>
    <p:sldId id="265" r:id="rId21"/>
    <p:sldId id="266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2967-3A24-483A-B483-C75E40AE0E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00658-C820-4CDE-AC2C-36A642C9314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সমূহকে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চিহ্রিত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800A40-E9F9-4C46-8FA3-4C8714A99678}" type="parTrans" cxnId="{858DC7DC-5375-4320-8674-A717D95B6D47}">
      <dgm:prSet/>
      <dgm:spPr/>
      <dgm:t>
        <a:bodyPr/>
        <a:lstStyle/>
        <a:p>
          <a:endParaRPr lang="en-US"/>
        </a:p>
      </dgm:t>
    </dgm:pt>
    <dgm:pt modelId="{99D64FCD-CA2D-47E3-ABC9-FF37B9118CEB}" type="sibTrans" cxnId="{858DC7DC-5375-4320-8674-A717D95B6D47}">
      <dgm:prSet/>
      <dgm:spPr/>
      <dgm:t>
        <a:bodyPr/>
        <a:lstStyle/>
        <a:p>
          <a:endParaRPr lang="en-US"/>
        </a:p>
      </dgm:t>
    </dgm:pt>
    <dgm:pt modelId="{6724237B-37A4-4B01-9074-5966E2819E9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.২।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সীমানা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পরির্বতন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উওর-পশ্চিম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পূর্বাঞ্চালের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সংখ্যাগরিষ্ট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এলাকাগুলিকে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9E1FE6-CC68-4F55-9FF7-06AC74FC68D1}" type="parTrans" cxnId="{B08A9E84-F73B-4A46-A1CC-617499FF722B}">
      <dgm:prSet/>
      <dgm:spPr/>
      <dgm:t>
        <a:bodyPr/>
        <a:lstStyle/>
        <a:p>
          <a:endParaRPr lang="en-US"/>
        </a:p>
      </dgm:t>
    </dgm:pt>
    <dgm:pt modelId="{313E280C-0047-4560-9EDF-647D43EFB905}" type="sibTrans" cxnId="{B08A9E84-F73B-4A46-A1CC-617499FF722B}">
      <dgm:prSet/>
      <dgm:spPr/>
      <dgm:t>
        <a:bodyPr/>
        <a:lstStyle/>
        <a:p>
          <a:endParaRPr lang="en-US"/>
        </a:p>
      </dgm:t>
    </dgm:pt>
    <dgm:pt modelId="{9DDD3257-F4BA-47AA-B38B-5E09591828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এ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সমূহের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অংগরাজ্যগুলি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স্বায়ত্বশাসিত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43829-6CFF-499A-B2C2-1EF6AF96DB44}" type="sibTrans" cxnId="{EAA399CD-6F19-4E70-B509-DA310D48F5D8}">
      <dgm:prSet/>
      <dgm:spPr/>
      <dgm:t>
        <a:bodyPr/>
        <a:lstStyle/>
        <a:p>
          <a:endParaRPr lang="en-US"/>
        </a:p>
      </dgm:t>
    </dgm:pt>
    <dgm:pt modelId="{30AC8209-5C8C-41E3-A873-01BB6CBED8CE}" type="parTrans" cxnId="{EAA399CD-6F19-4E70-B509-DA310D48F5D8}">
      <dgm:prSet/>
      <dgm:spPr/>
      <dgm:t>
        <a:bodyPr/>
        <a:lstStyle/>
        <a:p>
          <a:endParaRPr lang="en-US"/>
        </a:p>
      </dgm:t>
    </dgm:pt>
    <dgm:pt modelId="{75DB054A-79C1-4927-A09E-4298B37D0D27}" type="pres">
      <dgm:prSet presAssocID="{520F2967-3A24-483A-B483-C75E40AE0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CDFA8-7FC2-40B2-A4E3-303A8EDFB212}" type="pres">
      <dgm:prSet presAssocID="{A3600658-C820-4CDE-AC2C-36A642C93149}" presName="node" presStyleLbl="node1" presStyleIdx="0" presStyleCnt="3" custScaleX="324705" custRadScaleRad="100708" custRadScaleInc="1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F07F1-2449-4666-8A35-7CF10BFDD253}" type="pres">
      <dgm:prSet presAssocID="{99D64FCD-CA2D-47E3-ABC9-FF37B9118CE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DD5755-BDEC-45DA-9270-CECA2E8567D8}" type="pres">
      <dgm:prSet presAssocID="{99D64FCD-CA2D-47E3-ABC9-FF37B9118C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927235E-3226-4B1F-9595-3EAE174D0C78}" type="pres">
      <dgm:prSet presAssocID="{6724237B-37A4-4B01-9074-5966E2819E97}" presName="node" presStyleLbl="node1" presStyleIdx="1" presStyleCnt="3" custScaleX="285619" custScaleY="126359" custRadScaleRad="125880" custRadScaleInc="-67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96A6-1AE8-4523-A3C1-464DDC07FAC5}" type="pres">
      <dgm:prSet presAssocID="{313E280C-0047-4560-9EDF-647D43EFB9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A462F87-BA2A-4F6C-BD66-2C0FB4C55D27}" type="pres">
      <dgm:prSet presAssocID="{313E280C-0047-4560-9EDF-647D43EFB9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02C8E42-B8E5-4F9B-8C60-38F69E6A1ACD}" type="pres">
      <dgm:prSet presAssocID="{9DDD3257-F4BA-47AA-B38B-5E09591828AB}" presName="node" presStyleLbl="node1" presStyleIdx="2" presStyleCnt="3" custScaleX="259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AF7CA-D149-45B2-AEBA-4FD98F453A70}" type="pres">
      <dgm:prSet presAssocID="{8B143829-6CFF-499A-B2C2-1EF6AF96DB4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91B1F66-F894-4CFA-9181-6963AB917979}" type="pres">
      <dgm:prSet presAssocID="{8B143829-6CFF-499A-B2C2-1EF6AF96DB4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8AADDF8-7F2A-4DF2-9FDB-325275C83109}" type="presOf" srcId="{8B143829-6CFF-499A-B2C2-1EF6AF96DB44}" destId="{08FAF7CA-D149-45B2-AEBA-4FD98F453A70}" srcOrd="0" destOrd="0" presId="urn:microsoft.com/office/officeart/2005/8/layout/cycle7"/>
    <dgm:cxn modelId="{E086F675-A21E-49DC-9D44-7002A80E2744}" type="presOf" srcId="{6724237B-37A4-4B01-9074-5966E2819E97}" destId="{9927235E-3226-4B1F-9595-3EAE174D0C78}" srcOrd="0" destOrd="0" presId="urn:microsoft.com/office/officeart/2005/8/layout/cycle7"/>
    <dgm:cxn modelId="{858DC7DC-5375-4320-8674-A717D95B6D47}" srcId="{520F2967-3A24-483A-B483-C75E40AE0E1D}" destId="{A3600658-C820-4CDE-AC2C-36A642C93149}" srcOrd="0" destOrd="0" parTransId="{00800A40-E9F9-4C46-8FA3-4C8714A99678}" sibTransId="{99D64FCD-CA2D-47E3-ABC9-FF37B9118CEB}"/>
    <dgm:cxn modelId="{EAA399CD-6F19-4E70-B509-DA310D48F5D8}" srcId="{520F2967-3A24-483A-B483-C75E40AE0E1D}" destId="{9DDD3257-F4BA-47AA-B38B-5E09591828AB}" srcOrd="2" destOrd="0" parTransId="{30AC8209-5C8C-41E3-A873-01BB6CBED8CE}" sibTransId="{8B143829-6CFF-499A-B2C2-1EF6AF96DB44}"/>
    <dgm:cxn modelId="{23601452-53E9-4581-BE20-B7AC3EDDE742}" type="presOf" srcId="{99D64FCD-CA2D-47E3-ABC9-FF37B9118CEB}" destId="{99DD5755-BDEC-45DA-9270-CECA2E8567D8}" srcOrd="1" destOrd="0" presId="urn:microsoft.com/office/officeart/2005/8/layout/cycle7"/>
    <dgm:cxn modelId="{5990F7B1-3C3C-4C9D-970C-213CC008798E}" type="presOf" srcId="{9DDD3257-F4BA-47AA-B38B-5E09591828AB}" destId="{502C8E42-B8E5-4F9B-8C60-38F69E6A1ACD}" srcOrd="0" destOrd="0" presId="urn:microsoft.com/office/officeart/2005/8/layout/cycle7"/>
    <dgm:cxn modelId="{B9138187-442D-4A8E-A65F-83598101C7A3}" type="presOf" srcId="{520F2967-3A24-483A-B483-C75E40AE0E1D}" destId="{75DB054A-79C1-4927-A09E-4298B37D0D27}" srcOrd="0" destOrd="0" presId="urn:microsoft.com/office/officeart/2005/8/layout/cycle7"/>
    <dgm:cxn modelId="{9BF463E9-1212-48CE-B740-E9401DE4F3FA}" type="presOf" srcId="{313E280C-0047-4560-9EDF-647D43EFB905}" destId="{B2EA96A6-1AE8-4523-A3C1-464DDC07FAC5}" srcOrd="0" destOrd="0" presId="urn:microsoft.com/office/officeart/2005/8/layout/cycle7"/>
    <dgm:cxn modelId="{0605280A-CBDA-430A-BE2E-5CC3F82D3103}" type="presOf" srcId="{313E280C-0047-4560-9EDF-647D43EFB905}" destId="{AA462F87-BA2A-4F6C-BD66-2C0FB4C55D27}" srcOrd="1" destOrd="0" presId="urn:microsoft.com/office/officeart/2005/8/layout/cycle7"/>
    <dgm:cxn modelId="{B08A9E84-F73B-4A46-A1CC-617499FF722B}" srcId="{520F2967-3A24-483A-B483-C75E40AE0E1D}" destId="{6724237B-37A4-4B01-9074-5966E2819E97}" srcOrd="1" destOrd="0" parTransId="{BE9E1FE6-CC68-4F55-9FF7-06AC74FC68D1}" sibTransId="{313E280C-0047-4560-9EDF-647D43EFB905}"/>
    <dgm:cxn modelId="{BA8145CB-D246-4FA7-B9D3-A549967FEEAD}" type="presOf" srcId="{A3600658-C820-4CDE-AC2C-36A642C93149}" destId="{C00CDFA8-7FC2-40B2-A4E3-303A8EDFB212}" srcOrd="0" destOrd="0" presId="urn:microsoft.com/office/officeart/2005/8/layout/cycle7"/>
    <dgm:cxn modelId="{26A867DD-BF04-44AD-B146-497A816692BC}" type="presOf" srcId="{99D64FCD-CA2D-47E3-ABC9-FF37B9118CEB}" destId="{121F07F1-2449-4666-8A35-7CF10BFDD253}" srcOrd="0" destOrd="0" presId="urn:microsoft.com/office/officeart/2005/8/layout/cycle7"/>
    <dgm:cxn modelId="{C8C17343-A76F-4087-9460-88AFE64337E3}" type="presOf" srcId="{8B143829-6CFF-499A-B2C2-1EF6AF96DB44}" destId="{B91B1F66-F894-4CFA-9181-6963AB917979}" srcOrd="1" destOrd="0" presId="urn:microsoft.com/office/officeart/2005/8/layout/cycle7"/>
    <dgm:cxn modelId="{D1BD0817-FCE7-4BA6-8B2D-99D9DA1F5B4A}" type="presParOf" srcId="{75DB054A-79C1-4927-A09E-4298B37D0D27}" destId="{C00CDFA8-7FC2-40B2-A4E3-303A8EDFB212}" srcOrd="0" destOrd="0" presId="urn:microsoft.com/office/officeart/2005/8/layout/cycle7"/>
    <dgm:cxn modelId="{F49DA533-B52B-4EAC-BDEA-F64B7D596845}" type="presParOf" srcId="{75DB054A-79C1-4927-A09E-4298B37D0D27}" destId="{121F07F1-2449-4666-8A35-7CF10BFDD253}" srcOrd="1" destOrd="0" presId="urn:microsoft.com/office/officeart/2005/8/layout/cycle7"/>
    <dgm:cxn modelId="{9504861E-479D-47BC-9E59-0CAE2F5867B2}" type="presParOf" srcId="{121F07F1-2449-4666-8A35-7CF10BFDD253}" destId="{99DD5755-BDEC-45DA-9270-CECA2E8567D8}" srcOrd="0" destOrd="0" presId="urn:microsoft.com/office/officeart/2005/8/layout/cycle7"/>
    <dgm:cxn modelId="{421C0EA4-3647-44EF-A1A8-B43046BCEB6B}" type="presParOf" srcId="{75DB054A-79C1-4927-A09E-4298B37D0D27}" destId="{9927235E-3226-4B1F-9595-3EAE174D0C78}" srcOrd="2" destOrd="0" presId="urn:microsoft.com/office/officeart/2005/8/layout/cycle7"/>
    <dgm:cxn modelId="{ECE17A1E-0005-4D4C-A6F3-3C369BB7E4B3}" type="presParOf" srcId="{75DB054A-79C1-4927-A09E-4298B37D0D27}" destId="{B2EA96A6-1AE8-4523-A3C1-464DDC07FAC5}" srcOrd="3" destOrd="0" presId="urn:microsoft.com/office/officeart/2005/8/layout/cycle7"/>
    <dgm:cxn modelId="{B1136494-B7C0-4EFC-8ECD-0A7BCEE1BC51}" type="presParOf" srcId="{B2EA96A6-1AE8-4523-A3C1-464DDC07FAC5}" destId="{AA462F87-BA2A-4F6C-BD66-2C0FB4C55D27}" srcOrd="0" destOrd="0" presId="urn:microsoft.com/office/officeart/2005/8/layout/cycle7"/>
    <dgm:cxn modelId="{B710C415-F6A6-409F-A56C-645D328D0A50}" type="presParOf" srcId="{75DB054A-79C1-4927-A09E-4298B37D0D27}" destId="{502C8E42-B8E5-4F9B-8C60-38F69E6A1ACD}" srcOrd="4" destOrd="0" presId="urn:microsoft.com/office/officeart/2005/8/layout/cycle7"/>
    <dgm:cxn modelId="{46F719B4-076D-4F24-B86D-5F4229ACB86A}" type="presParOf" srcId="{75DB054A-79C1-4927-A09E-4298B37D0D27}" destId="{08FAF7CA-D149-45B2-AEBA-4FD98F453A70}" srcOrd="5" destOrd="0" presId="urn:microsoft.com/office/officeart/2005/8/layout/cycle7"/>
    <dgm:cxn modelId="{3BCC7F53-8C7D-429F-9D56-3794052CF3C2}" type="presParOf" srcId="{08FAF7CA-D149-45B2-AEBA-4FD98F453A70}" destId="{B91B1F66-F894-4CFA-9181-6963AB91797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1BEAE-A9C5-4C58-ADE7-99FF5FE7A8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9B0CC-19BF-428F-8213-4736BDCF4ED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FE1ED-0FD4-4BAA-AF38-D0D7F09CE970}" type="parTrans" cxnId="{7032CEEB-0C2A-4AC6-B60F-14E3AF64256B}">
      <dgm:prSet/>
      <dgm:spPr/>
      <dgm:t>
        <a:bodyPr/>
        <a:lstStyle/>
        <a:p>
          <a:endParaRPr lang="en-US"/>
        </a:p>
      </dgm:t>
    </dgm:pt>
    <dgm:pt modelId="{160D629D-2FD5-490A-B550-29B10389039A}" type="sibTrans" cxnId="{7032CEEB-0C2A-4AC6-B60F-14E3AF64256B}">
      <dgm:prSet/>
      <dgm:spPr/>
      <dgm:t>
        <a:bodyPr/>
        <a:lstStyle/>
        <a:p>
          <a:endParaRPr lang="en-US"/>
        </a:p>
      </dgm:t>
    </dgm:pt>
    <dgm:pt modelId="{CC73567D-2891-43D7-975D-B056841DF0E5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9DF18-56A5-4113-816B-271CD4D2D561}" type="parTrans" cxnId="{2BE59FEB-0468-4BC4-828C-2D7A1B9B6C7A}">
      <dgm:prSet/>
      <dgm:spPr/>
      <dgm:t>
        <a:bodyPr/>
        <a:lstStyle/>
        <a:p>
          <a:endParaRPr lang="en-US"/>
        </a:p>
      </dgm:t>
    </dgm:pt>
    <dgm:pt modelId="{F019BA22-0F0D-4225-A79F-B5CE09627805}" type="sibTrans" cxnId="{2BE59FEB-0468-4BC4-828C-2D7A1B9B6C7A}">
      <dgm:prSet/>
      <dgm:spPr/>
      <dgm:t>
        <a:bodyPr/>
        <a:lstStyle/>
        <a:p>
          <a:endParaRPr lang="en-US"/>
        </a:p>
      </dgm:t>
    </dgm:pt>
    <dgm:pt modelId="{48C81E62-04C9-4D71-8CC5-7AB0D1736DB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মাত্রাযোগ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985DC-C71F-4746-8FE4-486D7DA00A3B}" type="parTrans" cxnId="{D5352A5C-639A-4FC9-839D-2563C82B52AC}">
      <dgm:prSet/>
      <dgm:spPr/>
      <dgm:t>
        <a:bodyPr/>
        <a:lstStyle/>
        <a:p>
          <a:endParaRPr lang="en-US"/>
        </a:p>
      </dgm:t>
    </dgm:pt>
    <dgm:pt modelId="{FB3AD80D-F02A-4F5B-ACEF-96F2E40AB055}" type="sibTrans" cxnId="{D5352A5C-639A-4FC9-839D-2563C82B52AC}">
      <dgm:prSet/>
      <dgm:spPr/>
      <dgm:t>
        <a:bodyPr/>
        <a:lstStyle/>
        <a:p>
          <a:endParaRPr lang="en-US"/>
        </a:p>
      </dgm:t>
    </dgm:pt>
    <dgm:pt modelId="{BA471C25-E45B-4314-BBAE-D0BA812C4729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E79AB0-C0EB-4067-942B-1374D0207CDF}" type="parTrans" cxnId="{693E306E-1F19-4517-BAD5-D736B2B3B3FF}">
      <dgm:prSet/>
      <dgm:spPr/>
      <dgm:t>
        <a:bodyPr/>
        <a:lstStyle/>
        <a:p>
          <a:endParaRPr lang="en-US"/>
        </a:p>
      </dgm:t>
    </dgm:pt>
    <dgm:pt modelId="{116FF95C-4871-44DC-B732-FD2FADEE5FC5}" type="sibTrans" cxnId="{693E306E-1F19-4517-BAD5-D736B2B3B3FF}">
      <dgm:prSet/>
      <dgm:spPr/>
      <dgm:t>
        <a:bodyPr/>
        <a:lstStyle/>
        <a:p>
          <a:endParaRPr lang="en-US"/>
        </a:p>
      </dgm:t>
    </dgm:pt>
    <dgm:pt modelId="{A0C23804-A360-4C7A-A43C-6FEB682C821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অভ্যুদয়</a:t>
          </a:r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F04C5-16FB-45E2-BF77-03CF00F3493A}" type="parTrans" cxnId="{6C0B2D2B-BD35-4425-8A41-32832E1CD420}">
      <dgm:prSet/>
      <dgm:spPr/>
      <dgm:t>
        <a:bodyPr/>
        <a:lstStyle/>
        <a:p>
          <a:endParaRPr lang="en-US"/>
        </a:p>
      </dgm:t>
    </dgm:pt>
    <dgm:pt modelId="{5BC06EB4-F581-4050-8020-EFFBEBC79D3F}" type="sibTrans" cxnId="{6C0B2D2B-BD35-4425-8A41-32832E1CD420}">
      <dgm:prSet/>
      <dgm:spPr/>
      <dgm:t>
        <a:bodyPr/>
        <a:lstStyle/>
        <a:p>
          <a:endParaRPr lang="en-US"/>
        </a:p>
      </dgm:t>
    </dgm:pt>
    <dgm:pt modelId="{CC74508E-5746-4FEC-B759-74A8245AC9A9}" type="pres">
      <dgm:prSet presAssocID="{5371BEAE-A9C5-4C58-ADE7-99FF5FE7A8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308B1-2BB8-48B6-A6A1-2C860098CD43}" type="pres">
      <dgm:prSet presAssocID="{19E9B0CC-19BF-428F-8213-4736BDCF4E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5D6D7-2802-4487-ABF0-BF20E83EC977}" type="pres">
      <dgm:prSet presAssocID="{160D629D-2FD5-490A-B550-29B10389039A}" presName="sibTrans" presStyleCnt="0"/>
      <dgm:spPr/>
    </dgm:pt>
    <dgm:pt modelId="{89687ACA-9484-4C84-B537-3AB0B6601885}" type="pres">
      <dgm:prSet presAssocID="{CC73567D-2891-43D7-975D-B056841DF0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408DF-E266-40BB-A3D5-29B89563751B}" type="pres">
      <dgm:prSet presAssocID="{F019BA22-0F0D-4225-A79F-B5CE09627805}" presName="sibTrans" presStyleCnt="0"/>
      <dgm:spPr/>
    </dgm:pt>
    <dgm:pt modelId="{A682698B-A814-4F53-A421-F79B7001574D}" type="pres">
      <dgm:prSet presAssocID="{48C81E62-04C9-4D71-8CC5-7AB0D1736D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9FE1D-6668-4978-8753-BD55F92877D1}" type="pres">
      <dgm:prSet presAssocID="{FB3AD80D-F02A-4F5B-ACEF-96F2E40AB055}" presName="sibTrans" presStyleCnt="0"/>
      <dgm:spPr/>
    </dgm:pt>
    <dgm:pt modelId="{25685226-3723-44D6-B608-0460C38354E7}" type="pres">
      <dgm:prSet presAssocID="{BA471C25-E45B-4314-BBAE-D0BA812C47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809A2-5F8A-4959-A5CC-1A247281503D}" type="pres">
      <dgm:prSet presAssocID="{116FF95C-4871-44DC-B732-FD2FADEE5FC5}" presName="sibTrans" presStyleCnt="0"/>
      <dgm:spPr/>
    </dgm:pt>
    <dgm:pt modelId="{C61141F3-B2F6-4BA7-B500-11D8E6C3B7C7}" type="pres">
      <dgm:prSet presAssocID="{A0C23804-A360-4C7A-A43C-6FEB682C82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09DA0-8E00-4D7D-A948-D8644A08A077}" type="presOf" srcId="{48C81E62-04C9-4D71-8CC5-7AB0D1736DBC}" destId="{A682698B-A814-4F53-A421-F79B7001574D}" srcOrd="0" destOrd="0" presId="urn:microsoft.com/office/officeart/2005/8/layout/default"/>
    <dgm:cxn modelId="{47A96EF9-BF1F-4A10-94A5-2408FCCF622D}" type="presOf" srcId="{5371BEAE-A9C5-4C58-ADE7-99FF5FE7A836}" destId="{CC74508E-5746-4FEC-B759-74A8245AC9A9}" srcOrd="0" destOrd="0" presId="urn:microsoft.com/office/officeart/2005/8/layout/default"/>
    <dgm:cxn modelId="{2BE59FEB-0468-4BC4-828C-2D7A1B9B6C7A}" srcId="{5371BEAE-A9C5-4C58-ADE7-99FF5FE7A836}" destId="{CC73567D-2891-43D7-975D-B056841DF0E5}" srcOrd="1" destOrd="0" parTransId="{7459DF18-56A5-4113-816B-271CD4D2D561}" sibTransId="{F019BA22-0F0D-4225-A79F-B5CE09627805}"/>
    <dgm:cxn modelId="{D5352A5C-639A-4FC9-839D-2563C82B52AC}" srcId="{5371BEAE-A9C5-4C58-ADE7-99FF5FE7A836}" destId="{48C81E62-04C9-4D71-8CC5-7AB0D1736DBC}" srcOrd="2" destOrd="0" parTransId="{E90985DC-C71F-4746-8FE4-486D7DA00A3B}" sibTransId="{FB3AD80D-F02A-4F5B-ACEF-96F2E40AB055}"/>
    <dgm:cxn modelId="{693E306E-1F19-4517-BAD5-D736B2B3B3FF}" srcId="{5371BEAE-A9C5-4C58-ADE7-99FF5FE7A836}" destId="{BA471C25-E45B-4314-BBAE-D0BA812C4729}" srcOrd="3" destOrd="0" parTransId="{89E79AB0-C0EB-4067-942B-1374D0207CDF}" sibTransId="{116FF95C-4871-44DC-B732-FD2FADEE5FC5}"/>
    <dgm:cxn modelId="{070D84F9-EB55-49CA-9A9C-65640334D6AD}" type="presOf" srcId="{A0C23804-A360-4C7A-A43C-6FEB682C8215}" destId="{C61141F3-B2F6-4BA7-B500-11D8E6C3B7C7}" srcOrd="0" destOrd="0" presId="urn:microsoft.com/office/officeart/2005/8/layout/default"/>
    <dgm:cxn modelId="{8F9D03CC-380A-4E4C-AB5A-D3D4D62CDD06}" type="presOf" srcId="{BA471C25-E45B-4314-BBAE-D0BA812C4729}" destId="{25685226-3723-44D6-B608-0460C38354E7}" srcOrd="0" destOrd="0" presId="urn:microsoft.com/office/officeart/2005/8/layout/default"/>
    <dgm:cxn modelId="{1DB4F041-E429-4332-B770-21CFC7C44642}" type="presOf" srcId="{19E9B0CC-19BF-428F-8213-4736BDCF4ED5}" destId="{61B308B1-2BB8-48B6-A6A1-2C860098CD43}" srcOrd="0" destOrd="0" presId="urn:microsoft.com/office/officeart/2005/8/layout/default"/>
    <dgm:cxn modelId="{7032CEEB-0C2A-4AC6-B60F-14E3AF64256B}" srcId="{5371BEAE-A9C5-4C58-ADE7-99FF5FE7A836}" destId="{19E9B0CC-19BF-428F-8213-4736BDCF4ED5}" srcOrd="0" destOrd="0" parTransId="{AF3FE1ED-0FD4-4BAA-AF38-D0D7F09CE970}" sibTransId="{160D629D-2FD5-490A-B550-29B10389039A}"/>
    <dgm:cxn modelId="{859F35DE-5C0B-434C-A9AC-51C77A961D28}" type="presOf" srcId="{CC73567D-2891-43D7-975D-B056841DF0E5}" destId="{89687ACA-9484-4C84-B537-3AB0B6601885}" srcOrd="0" destOrd="0" presId="urn:microsoft.com/office/officeart/2005/8/layout/default"/>
    <dgm:cxn modelId="{6C0B2D2B-BD35-4425-8A41-32832E1CD420}" srcId="{5371BEAE-A9C5-4C58-ADE7-99FF5FE7A836}" destId="{A0C23804-A360-4C7A-A43C-6FEB682C8215}" srcOrd="4" destOrd="0" parTransId="{773F04C5-16FB-45E2-BF77-03CF00F3493A}" sibTransId="{5BC06EB4-F581-4050-8020-EFFBEBC79D3F}"/>
    <dgm:cxn modelId="{85FA6E37-A508-432D-865F-D2E2C6607F42}" type="presParOf" srcId="{CC74508E-5746-4FEC-B759-74A8245AC9A9}" destId="{61B308B1-2BB8-48B6-A6A1-2C860098CD43}" srcOrd="0" destOrd="0" presId="urn:microsoft.com/office/officeart/2005/8/layout/default"/>
    <dgm:cxn modelId="{60D81423-63F7-4C0D-AD34-D6CB9C145BC5}" type="presParOf" srcId="{CC74508E-5746-4FEC-B759-74A8245AC9A9}" destId="{CF35D6D7-2802-4487-ABF0-BF20E83EC977}" srcOrd="1" destOrd="0" presId="urn:microsoft.com/office/officeart/2005/8/layout/default"/>
    <dgm:cxn modelId="{E4AC54CF-C60A-4375-BD58-464438EA0685}" type="presParOf" srcId="{CC74508E-5746-4FEC-B759-74A8245AC9A9}" destId="{89687ACA-9484-4C84-B537-3AB0B6601885}" srcOrd="2" destOrd="0" presId="urn:microsoft.com/office/officeart/2005/8/layout/default"/>
    <dgm:cxn modelId="{C46CFEC4-2ADF-4BCA-97D9-8062B6B7C505}" type="presParOf" srcId="{CC74508E-5746-4FEC-B759-74A8245AC9A9}" destId="{69B408DF-E266-40BB-A3D5-29B89563751B}" srcOrd="3" destOrd="0" presId="urn:microsoft.com/office/officeart/2005/8/layout/default"/>
    <dgm:cxn modelId="{50D40DE9-10C2-4F3B-AB16-1E615084AFCB}" type="presParOf" srcId="{CC74508E-5746-4FEC-B759-74A8245AC9A9}" destId="{A682698B-A814-4F53-A421-F79B7001574D}" srcOrd="4" destOrd="0" presId="urn:microsoft.com/office/officeart/2005/8/layout/default"/>
    <dgm:cxn modelId="{31FABDC4-B4F4-411F-8B5F-B89F86B94A94}" type="presParOf" srcId="{CC74508E-5746-4FEC-B759-74A8245AC9A9}" destId="{65B9FE1D-6668-4978-8753-BD55F92877D1}" srcOrd="5" destOrd="0" presId="urn:microsoft.com/office/officeart/2005/8/layout/default"/>
    <dgm:cxn modelId="{FC47C56B-5B8A-4C52-A70D-D7E841319ADE}" type="presParOf" srcId="{CC74508E-5746-4FEC-B759-74A8245AC9A9}" destId="{25685226-3723-44D6-B608-0460C38354E7}" srcOrd="6" destOrd="0" presId="urn:microsoft.com/office/officeart/2005/8/layout/default"/>
    <dgm:cxn modelId="{FCB69EAB-9078-42D3-8750-076187E613E9}" type="presParOf" srcId="{CC74508E-5746-4FEC-B759-74A8245AC9A9}" destId="{628809A2-5F8A-4959-A5CC-1A247281503D}" srcOrd="7" destOrd="0" presId="urn:microsoft.com/office/officeart/2005/8/layout/default"/>
    <dgm:cxn modelId="{C552C8A9-D832-4151-A9E1-AE9F8BB6F5AE}" type="presParOf" srcId="{CC74508E-5746-4FEC-B759-74A8245AC9A9}" destId="{C61141F3-B2F6-4BA7-B500-11D8E6C3B7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DFA8-7FC2-40B2-A4E3-303A8EDFB212}">
      <dsp:nvSpPr>
        <dsp:cNvPr id="0" name=""/>
        <dsp:cNvSpPr/>
      </dsp:nvSpPr>
      <dsp:spPr>
        <a:xfrm>
          <a:off x="1940658" y="-68445"/>
          <a:ext cx="6871848" cy="1058167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সমূহকে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চিহ্রিত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1651" y="-37452"/>
        <a:ext cx="6809862" cy="996181"/>
      </dsp:txXfrm>
    </dsp:sp>
    <dsp:sp modelId="{121F07F1-2449-4666-8A35-7CF10BFDD253}">
      <dsp:nvSpPr>
        <dsp:cNvPr id="0" name=""/>
        <dsp:cNvSpPr/>
      </dsp:nvSpPr>
      <dsp:spPr>
        <a:xfrm rot="1931122">
          <a:off x="6232322" y="978067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343429" y="1052139"/>
        <a:ext cx="299017" cy="222214"/>
      </dsp:txXfrm>
    </dsp:sp>
    <dsp:sp modelId="{9927235E-3226-4B1F-9595-3EAE174D0C78}">
      <dsp:nvSpPr>
        <dsp:cNvPr id="0" name=""/>
        <dsp:cNvSpPr/>
      </dsp:nvSpPr>
      <dsp:spPr>
        <a:xfrm>
          <a:off x="4808552" y="1336771"/>
          <a:ext cx="6044657" cy="13370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.২।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সীমানা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পরির্বতন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উওর-পশ্চিম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পূর্বাঞ্চালের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সংখ্যাগরিষ্ট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এলাকাগুলিকে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714" y="1375933"/>
        <a:ext cx="5966333" cy="1258766"/>
      </dsp:txXfrm>
    </dsp:sp>
    <dsp:sp modelId="{B2EA96A6-1AE8-4523-A3C1-464DDC07FAC5}">
      <dsp:nvSpPr>
        <dsp:cNvPr id="0" name=""/>
        <dsp:cNvSpPr/>
      </dsp:nvSpPr>
      <dsp:spPr>
        <a:xfrm rot="9644623">
          <a:off x="5248872" y="2631089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359979" y="2705161"/>
        <a:ext cx="299017" cy="222214"/>
      </dsp:txXfrm>
    </dsp:sp>
    <dsp:sp modelId="{502C8E42-B8E5-4F9B-8C60-38F69E6A1ACD}">
      <dsp:nvSpPr>
        <dsp:cNvPr id="0" name=""/>
        <dsp:cNvSpPr/>
      </dsp:nvSpPr>
      <dsp:spPr>
        <a:xfrm>
          <a:off x="840031" y="2958676"/>
          <a:ext cx="5494557" cy="10581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এ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সমূহের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অংগরাজ্যগুলি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স্বায়ত্বশাসিত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1024" y="2989669"/>
        <a:ext cx="5432571" cy="996181"/>
      </dsp:txXfrm>
    </dsp:sp>
    <dsp:sp modelId="{08FAF7CA-D149-45B2-AEBA-4FD98F453A70}">
      <dsp:nvSpPr>
        <dsp:cNvPr id="0" name=""/>
        <dsp:cNvSpPr/>
      </dsp:nvSpPr>
      <dsp:spPr>
        <a:xfrm rot="18035190">
          <a:off x="4221330" y="1789020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32437" y="1863092"/>
        <a:ext cx="299017" cy="22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08B1-2BB8-48B6-A6A1-2C860098CD43}">
      <dsp:nvSpPr>
        <dsp:cNvPr id="0" name=""/>
        <dsp:cNvSpPr/>
      </dsp:nvSpPr>
      <dsp:spPr>
        <a:xfrm>
          <a:off x="212688" y="1113"/>
          <a:ext cx="3270091" cy="196205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688" y="1113"/>
        <a:ext cx="3270091" cy="1962055"/>
      </dsp:txXfrm>
    </dsp:sp>
    <dsp:sp modelId="{89687ACA-9484-4C84-B537-3AB0B6601885}">
      <dsp:nvSpPr>
        <dsp:cNvPr id="0" name=""/>
        <dsp:cNvSpPr/>
      </dsp:nvSpPr>
      <dsp:spPr>
        <a:xfrm>
          <a:off x="3809790" y="1113"/>
          <a:ext cx="3270091" cy="1962055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9790" y="1113"/>
        <a:ext cx="3270091" cy="1962055"/>
      </dsp:txXfrm>
    </dsp:sp>
    <dsp:sp modelId="{A682698B-A814-4F53-A421-F79B7001574D}">
      <dsp:nvSpPr>
        <dsp:cNvPr id="0" name=""/>
        <dsp:cNvSpPr/>
      </dsp:nvSpPr>
      <dsp:spPr>
        <a:xfrm>
          <a:off x="7406891" y="1113"/>
          <a:ext cx="3270091" cy="1962055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মাত্রাযোগ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6891" y="1113"/>
        <a:ext cx="3270091" cy="1962055"/>
      </dsp:txXfrm>
    </dsp:sp>
    <dsp:sp modelId="{25685226-3723-44D6-B608-0460C38354E7}">
      <dsp:nvSpPr>
        <dsp:cNvPr id="0" name=""/>
        <dsp:cNvSpPr/>
      </dsp:nvSpPr>
      <dsp:spPr>
        <a:xfrm>
          <a:off x="2011239" y="2290178"/>
          <a:ext cx="3270091" cy="1962055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1239" y="2290178"/>
        <a:ext cx="3270091" cy="1962055"/>
      </dsp:txXfrm>
    </dsp:sp>
    <dsp:sp modelId="{C61141F3-B2F6-4BA7-B500-11D8E6C3B7C7}">
      <dsp:nvSpPr>
        <dsp:cNvPr id="0" name=""/>
        <dsp:cNvSpPr/>
      </dsp:nvSpPr>
      <dsp:spPr>
        <a:xfrm>
          <a:off x="5608340" y="2290178"/>
          <a:ext cx="3270091" cy="1962055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kern="1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অভ্যুদয়</a:t>
          </a: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8340" y="2290178"/>
        <a:ext cx="3270091" cy="196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5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3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7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6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ACE20-3ECF-455A-ADD8-4E1C697A854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D2CA2-533E-438B-BBEE-F667F9B2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57201"/>
            <a:ext cx="11125200" cy="5915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746" y="5100842"/>
            <a:ext cx="10931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পোরনীতি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2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23455"/>
            <a:ext cx="10986655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5744"/>
            <a:ext cx="10834255" cy="5680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582" y="3244334"/>
            <a:ext cx="10737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1167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91" y="581890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091" y="5624945"/>
            <a:ext cx="1047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কি,ইত্যাদি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1597552"/>
            <a:ext cx="10896599" cy="40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6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5" y="581890"/>
            <a:ext cx="1080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5" y="4197927"/>
            <a:ext cx="10806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" y="1597553"/>
            <a:ext cx="10806545" cy="26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5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218" y="637309"/>
            <a:ext cx="924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745305"/>
            <a:ext cx="10924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১৯৩৭-৩৯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তিক্ত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নতুনভাবে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চিন্তা-ভাবনা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স্বয়ত্ব-শাসনের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পেক্ষিতে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দ্বি-বার্ষিক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অভিসংবাদিত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1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10" y="678873"/>
            <a:ext cx="1084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3666286"/>
              </p:ext>
            </p:extLst>
          </p:nvPr>
        </p:nvGraphicFramePr>
        <p:xfrm>
          <a:off x="637310" y="2050473"/>
          <a:ext cx="10945090" cy="40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9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637310"/>
            <a:ext cx="998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9374690"/>
              </p:ext>
            </p:extLst>
          </p:nvPr>
        </p:nvGraphicFramePr>
        <p:xfrm>
          <a:off x="637310" y="1939635"/>
          <a:ext cx="10889672" cy="42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8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8" y="651164"/>
            <a:ext cx="921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4890655"/>
            <a:ext cx="10640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ছিল-ব্যাখ্যা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দলঃস্বতন্ত্র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1662546"/>
            <a:ext cx="1093123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623455"/>
            <a:ext cx="955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5627316"/>
            <a:ext cx="1082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823784"/>
            <a:ext cx="11000510" cy="38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609600"/>
            <a:ext cx="996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690255"/>
            <a:ext cx="5652655" cy="3823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1809929"/>
            <a:ext cx="5292435" cy="3704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62" y="5633783"/>
            <a:ext cx="529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797" y="5633783"/>
            <a:ext cx="550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দ্বি-জাতি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5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536" y="990508"/>
            <a:ext cx="455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7" y="595745"/>
            <a:ext cx="2980202" cy="28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9" y="595745"/>
            <a:ext cx="3017161" cy="2881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906" y="3477308"/>
            <a:ext cx="5758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890" y="3477308"/>
            <a:ext cx="4901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শ্রেণীঃ দ্বাদশ,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প্রস্তাব-১৯৪০,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১৫/০৪/২০২০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4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5" y="678873"/>
            <a:ext cx="1014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মূল্যায়ানঃ-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2369127"/>
            <a:ext cx="10778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ক,২০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খ, ২১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২২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ঘ, ২৩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দ্বি-জাতি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-----------------------------?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লিয়াকত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খ,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নাজিমুদ্দিন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ঘ,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ভূট্রো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595746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5611091"/>
            <a:ext cx="1061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ছিল-ব্যাখ্যা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523999"/>
            <a:ext cx="11000509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484909"/>
            <a:ext cx="11305309" cy="5902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762" y="484909"/>
            <a:ext cx="11194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595745"/>
            <a:ext cx="11000508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609600"/>
            <a:ext cx="11042072" cy="569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563" y="4350328"/>
            <a:ext cx="1068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এ,কে,ফজলুল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9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37308"/>
            <a:ext cx="10834255" cy="5638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254" y="3851564"/>
            <a:ext cx="10543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85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554182"/>
            <a:ext cx="11055927" cy="573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617" y="872837"/>
            <a:ext cx="10404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9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68036"/>
            <a:ext cx="11097490" cy="5749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09" y="3879272"/>
            <a:ext cx="1057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9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7309"/>
            <a:ext cx="10958945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18" y="2881745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8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609599"/>
            <a:ext cx="10945090" cy="5652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818" y="3244334"/>
            <a:ext cx="9781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451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48</cp:revision>
  <dcterms:created xsi:type="dcterms:W3CDTF">2019-09-19T08:43:35Z</dcterms:created>
  <dcterms:modified xsi:type="dcterms:W3CDTF">2020-11-03T10:51:10Z</dcterms:modified>
</cp:coreProperties>
</file>