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326" r:id="rId2"/>
    <p:sldId id="327" r:id="rId3"/>
    <p:sldId id="328" r:id="rId4"/>
    <p:sldId id="344" r:id="rId5"/>
    <p:sldId id="330" r:id="rId6"/>
    <p:sldId id="331" r:id="rId7"/>
    <p:sldId id="332" r:id="rId8"/>
    <p:sldId id="345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FB51E-E9BD-44D0-A216-DDCE7CFCA9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425C143-1D76-414C-9062-1EF8634F60AF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শারীরিক ও</a:t>
          </a:r>
        </a:p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আর্থিক</a:t>
          </a:r>
          <a:endParaRPr lang="en-AU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08057F-ED5F-49B7-9573-A3130F18327F}" type="parTrans" cxnId="{91216198-35CD-427D-9A46-BD51AFAE2603}">
      <dgm:prSet/>
      <dgm:spPr/>
      <dgm:t>
        <a:bodyPr/>
        <a:lstStyle/>
        <a:p>
          <a:endParaRPr lang="en-AU"/>
        </a:p>
      </dgm:t>
    </dgm:pt>
    <dgm:pt modelId="{29694288-7527-4915-B1B1-23D5A2647000}" type="sibTrans" cxnId="{91216198-35CD-427D-9A46-BD51AFAE2603}">
      <dgm:prSet/>
      <dgm:spPr/>
      <dgm:t>
        <a:bodyPr/>
        <a:lstStyle/>
        <a:p>
          <a:endParaRPr lang="en-AU"/>
        </a:p>
      </dgm:t>
    </dgm:pt>
    <dgm:pt modelId="{BF69486A-73FD-470C-84DA-D88D8653278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endParaRPr lang="en-AU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A1B006-776F-4DF3-98AE-136F690964C2}" type="parTrans" cxnId="{23829A6A-00B0-4E41-BE33-2F70489294C7}">
      <dgm:prSet/>
      <dgm:spPr/>
      <dgm:t>
        <a:bodyPr/>
        <a:lstStyle/>
        <a:p>
          <a:endParaRPr lang="en-AU"/>
        </a:p>
      </dgm:t>
    </dgm:pt>
    <dgm:pt modelId="{ECF5FA40-70B3-479E-B8A0-60F7D9F4ACB5}" type="sibTrans" cxnId="{23829A6A-00B0-4E41-BE33-2F70489294C7}">
      <dgm:prSet custT="1"/>
      <dgm:spPr/>
      <dgm:t>
        <a:bodyPr/>
        <a:lstStyle/>
        <a:p>
          <a:endParaRPr lang="en-AU" sz="1800" b="1">
            <a:solidFill>
              <a:schemeClr val="tx1"/>
            </a:solidFill>
          </a:endParaRPr>
        </a:p>
      </dgm:t>
    </dgm:pt>
    <dgm:pt modelId="{71781707-330C-4C1A-8FB5-41CCE0BD3AD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আর্থিক</a:t>
          </a:r>
          <a:endParaRPr lang="en-AU" sz="4000" b="1" dirty="0">
            <a:solidFill>
              <a:schemeClr val="tx1"/>
            </a:solidFill>
          </a:endParaRPr>
        </a:p>
      </dgm:t>
    </dgm:pt>
    <dgm:pt modelId="{0C02A72F-FF26-4D4B-9978-A01D8F7C70FB}" type="parTrans" cxnId="{10504AF9-374E-401B-AED5-CFD22DC5C4F2}">
      <dgm:prSet/>
      <dgm:spPr/>
      <dgm:t>
        <a:bodyPr/>
        <a:lstStyle/>
        <a:p>
          <a:endParaRPr lang="en-AU"/>
        </a:p>
      </dgm:t>
    </dgm:pt>
    <dgm:pt modelId="{01BD46B9-5B0A-4418-B213-9F679698B6DA}" type="sibTrans" cxnId="{10504AF9-374E-401B-AED5-CFD22DC5C4F2}">
      <dgm:prSet custT="1"/>
      <dgm:spPr/>
      <dgm:t>
        <a:bodyPr/>
        <a:lstStyle/>
        <a:p>
          <a:endParaRPr lang="en-AU" sz="1800" b="1">
            <a:solidFill>
              <a:schemeClr val="tx1"/>
            </a:solidFill>
          </a:endParaRPr>
        </a:p>
      </dgm:t>
    </dgm:pt>
    <dgm:pt modelId="{DA240380-D05A-46DB-950F-65456FEE3268}" type="pres">
      <dgm:prSet presAssocID="{485FB51E-E9BD-44D0-A216-DDCE7CFCA9FD}" presName="Name0" presStyleCnt="0">
        <dgm:presLayoutVars>
          <dgm:dir/>
          <dgm:resizeHandles val="exact"/>
        </dgm:presLayoutVars>
      </dgm:prSet>
      <dgm:spPr/>
    </dgm:pt>
    <dgm:pt modelId="{641C1C53-8FB9-480F-953A-21EB16FB6FA5}" type="pres">
      <dgm:prSet presAssocID="{BF69486A-73FD-470C-84DA-D88D8653278B}" presName="node" presStyleLbl="node1" presStyleIdx="0" presStyleCnt="3" custScaleX="68931" custScaleY="46589" custLinFactNeighborX="-2574" custLinFactNeighborY="2022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4024602-8A1B-4D44-B0B4-8BE0B93A4DA9}" type="pres">
      <dgm:prSet presAssocID="{ECF5FA40-70B3-479E-B8A0-60F7D9F4ACB5}" presName="sibTrans" presStyleLbl="sibTrans2D1" presStyleIdx="0" presStyleCnt="2"/>
      <dgm:spPr/>
      <dgm:t>
        <a:bodyPr/>
        <a:lstStyle/>
        <a:p>
          <a:endParaRPr lang="en-AU"/>
        </a:p>
      </dgm:t>
    </dgm:pt>
    <dgm:pt modelId="{E0B86DFD-9580-4571-8CB5-BE9A041140DA}" type="pres">
      <dgm:prSet presAssocID="{ECF5FA40-70B3-479E-B8A0-60F7D9F4ACB5}" presName="connectorText" presStyleLbl="sibTrans2D1" presStyleIdx="0" presStyleCnt="2"/>
      <dgm:spPr/>
      <dgm:t>
        <a:bodyPr/>
        <a:lstStyle/>
        <a:p>
          <a:endParaRPr lang="en-AU"/>
        </a:p>
      </dgm:t>
    </dgm:pt>
    <dgm:pt modelId="{AE73E444-A246-4607-8079-FCFF2A810AA5}" type="pres">
      <dgm:prSet presAssocID="{71781707-330C-4C1A-8FB5-41CCE0BD3AD3}" presName="node" presStyleLbl="node1" presStyleIdx="1" presStyleCnt="3" custScaleX="68131" custScaleY="35047" custLinFactNeighborX="21419" custLinFactNeighborY="2247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9B5B7D4-B7C2-4F66-89B0-48FFE2B56249}" type="pres">
      <dgm:prSet presAssocID="{01BD46B9-5B0A-4418-B213-9F679698B6DA}" presName="sibTrans" presStyleLbl="sibTrans2D1" presStyleIdx="1" presStyleCnt="2"/>
      <dgm:spPr/>
      <dgm:t>
        <a:bodyPr/>
        <a:lstStyle/>
        <a:p>
          <a:endParaRPr lang="en-AU"/>
        </a:p>
      </dgm:t>
    </dgm:pt>
    <dgm:pt modelId="{46AAB0F4-F110-4204-8CF0-FE78BEC4B41A}" type="pres">
      <dgm:prSet presAssocID="{01BD46B9-5B0A-4418-B213-9F679698B6DA}" presName="connectorText" presStyleLbl="sibTrans2D1" presStyleIdx="1" presStyleCnt="2"/>
      <dgm:spPr/>
      <dgm:t>
        <a:bodyPr/>
        <a:lstStyle/>
        <a:p>
          <a:endParaRPr lang="en-AU"/>
        </a:p>
      </dgm:t>
    </dgm:pt>
    <dgm:pt modelId="{08E187DB-EF09-49C5-B53E-A7313F5072BE}" type="pres">
      <dgm:prSet presAssocID="{C425C143-1D76-414C-9062-1EF8634F60AF}" presName="node" presStyleLbl="node1" presStyleIdx="2" presStyleCnt="3" custScaleX="59981" custScaleY="61861" custLinFactNeighborX="-742" custLinFactNeighborY="99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E14296E-9C8B-43DE-94AC-FB01B561E641}" type="presOf" srcId="{01BD46B9-5B0A-4418-B213-9F679698B6DA}" destId="{29B5B7D4-B7C2-4F66-89B0-48FFE2B56249}" srcOrd="0" destOrd="0" presId="urn:microsoft.com/office/officeart/2005/8/layout/process1"/>
    <dgm:cxn modelId="{91216198-35CD-427D-9A46-BD51AFAE2603}" srcId="{485FB51E-E9BD-44D0-A216-DDCE7CFCA9FD}" destId="{C425C143-1D76-414C-9062-1EF8634F60AF}" srcOrd="2" destOrd="0" parTransId="{0F08057F-ED5F-49B7-9573-A3130F18327F}" sibTransId="{29694288-7527-4915-B1B1-23D5A2647000}"/>
    <dgm:cxn modelId="{CCF2D79C-F8C9-4D48-92CD-7865A99CA00B}" type="presOf" srcId="{ECF5FA40-70B3-479E-B8A0-60F7D9F4ACB5}" destId="{E0B86DFD-9580-4571-8CB5-BE9A041140DA}" srcOrd="1" destOrd="0" presId="urn:microsoft.com/office/officeart/2005/8/layout/process1"/>
    <dgm:cxn modelId="{D1757094-D534-471D-9FE2-08D271743274}" type="presOf" srcId="{71781707-330C-4C1A-8FB5-41CCE0BD3AD3}" destId="{AE73E444-A246-4607-8079-FCFF2A810AA5}" srcOrd="0" destOrd="0" presId="urn:microsoft.com/office/officeart/2005/8/layout/process1"/>
    <dgm:cxn modelId="{90CB339F-59D5-4B4F-83CE-3D3DC3BECA82}" type="presOf" srcId="{BF69486A-73FD-470C-84DA-D88D8653278B}" destId="{641C1C53-8FB9-480F-953A-21EB16FB6FA5}" srcOrd="0" destOrd="0" presId="urn:microsoft.com/office/officeart/2005/8/layout/process1"/>
    <dgm:cxn modelId="{DDDEA010-4B7F-4853-9377-5A03AE06200F}" type="presOf" srcId="{485FB51E-E9BD-44D0-A216-DDCE7CFCA9FD}" destId="{DA240380-D05A-46DB-950F-65456FEE3268}" srcOrd="0" destOrd="0" presId="urn:microsoft.com/office/officeart/2005/8/layout/process1"/>
    <dgm:cxn modelId="{2B9C2D04-38DA-40BD-90FB-0E4F4BA847B0}" type="presOf" srcId="{01BD46B9-5B0A-4418-B213-9F679698B6DA}" destId="{46AAB0F4-F110-4204-8CF0-FE78BEC4B41A}" srcOrd="1" destOrd="0" presId="urn:microsoft.com/office/officeart/2005/8/layout/process1"/>
    <dgm:cxn modelId="{74B3B930-81BB-4888-B314-05AB22DB4303}" type="presOf" srcId="{ECF5FA40-70B3-479E-B8A0-60F7D9F4ACB5}" destId="{54024602-8A1B-4D44-B0B4-8BE0B93A4DA9}" srcOrd="0" destOrd="0" presId="urn:microsoft.com/office/officeart/2005/8/layout/process1"/>
    <dgm:cxn modelId="{C7BFA699-F466-4013-9A0A-2C1028540F56}" type="presOf" srcId="{C425C143-1D76-414C-9062-1EF8634F60AF}" destId="{08E187DB-EF09-49C5-B53E-A7313F5072BE}" srcOrd="0" destOrd="0" presId="urn:microsoft.com/office/officeart/2005/8/layout/process1"/>
    <dgm:cxn modelId="{10504AF9-374E-401B-AED5-CFD22DC5C4F2}" srcId="{485FB51E-E9BD-44D0-A216-DDCE7CFCA9FD}" destId="{71781707-330C-4C1A-8FB5-41CCE0BD3AD3}" srcOrd="1" destOrd="0" parTransId="{0C02A72F-FF26-4D4B-9978-A01D8F7C70FB}" sibTransId="{01BD46B9-5B0A-4418-B213-9F679698B6DA}"/>
    <dgm:cxn modelId="{23829A6A-00B0-4E41-BE33-2F70489294C7}" srcId="{485FB51E-E9BD-44D0-A216-DDCE7CFCA9FD}" destId="{BF69486A-73FD-470C-84DA-D88D8653278B}" srcOrd="0" destOrd="0" parTransId="{EAA1B006-776F-4DF3-98AE-136F690964C2}" sibTransId="{ECF5FA40-70B3-479E-B8A0-60F7D9F4ACB5}"/>
    <dgm:cxn modelId="{3A8385DD-AFBE-4214-B7B3-A5F17FBC61D6}" type="presParOf" srcId="{DA240380-D05A-46DB-950F-65456FEE3268}" destId="{641C1C53-8FB9-480F-953A-21EB16FB6FA5}" srcOrd="0" destOrd="0" presId="urn:microsoft.com/office/officeart/2005/8/layout/process1"/>
    <dgm:cxn modelId="{091E837E-8E6B-41E4-80B2-7C825437B952}" type="presParOf" srcId="{DA240380-D05A-46DB-950F-65456FEE3268}" destId="{54024602-8A1B-4D44-B0B4-8BE0B93A4DA9}" srcOrd="1" destOrd="0" presId="urn:microsoft.com/office/officeart/2005/8/layout/process1"/>
    <dgm:cxn modelId="{1B039C4E-76A7-4359-B8C6-1549CAC184A4}" type="presParOf" srcId="{54024602-8A1B-4D44-B0B4-8BE0B93A4DA9}" destId="{E0B86DFD-9580-4571-8CB5-BE9A041140DA}" srcOrd="0" destOrd="0" presId="urn:microsoft.com/office/officeart/2005/8/layout/process1"/>
    <dgm:cxn modelId="{08A3A0E4-9E55-44D0-8D29-F4A8B685AEDB}" type="presParOf" srcId="{DA240380-D05A-46DB-950F-65456FEE3268}" destId="{AE73E444-A246-4607-8079-FCFF2A810AA5}" srcOrd="2" destOrd="0" presId="urn:microsoft.com/office/officeart/2005/8/layout/process1"/>
    <dgm:cxn modelId="{DDA93243-E2EC-4380-9D5E-A6BE4BA693FB}" type="presParOf" srcId="{DA240380-D05A-46DB-950F-65456FEE3268}" destId="{29B5B7D4-B7C2-4F66-89B0-48FFE2B56249}" srcOrd="3" destOrd="0" presId="urn:microsoft.com/office/officeart/2005/8/layout/process1"/>
    <dgm:cxn modelId="{4B4DEC3D-8548-49E3-9C7C-34C672D44714}" type="presParOf" srcId="{29B5B7D4-B7C2-4F66-89B0-48FFE2B56249}" destId="{46AAB0F4-F110-4204-8CF0-FE78BEC4B41A}" srcOrd="0" destOrd="0" presId="urn:microsoft.com/office/officeart/2005/8/layout/process1"/>
    <dgm:cxn modelId="{3BBCB999-849D-4AA8-941C-03A08DAE4B09}" type="presParOf" srcId="{DA240380-D05A-46DB-950F-65456FEE3268}" destId="{08E187DB-EF09-49C5-B53E-A7313F5072B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C1C53-8FB9-480F-953A-21EB16FB6FA5}">
      <dsp:nvSpPr>
        <dsp:cNvPr id="0" name=""/>
        <dsp:cNvSpPr/>
      </dsp:nvSpPr>
      <dsp:spPr>
        <a:xfrm>
          <a:off x="0" y="1347309"/>
          <a:ext cx="2549880" cy="99009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endParaRPr lang="en-AU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999" y="1376308"/>
        <a:ext cx="2491882" cy="932093"/>
      </dsp:txXfrm>
    </dsp:sp>
    <dsp:sp modelId="{54024602-8A1B-4D44-B0B4-8BE0B93A4DA9}">
      <dsp:nvSpPr>
        <dsp:cNvPr id="0" name=""/>
        <dsp:cNvSpPr/>
      </dsp:nvSpPr>
      <dsp:spPr>
        <a:xfrm rot="37821">
          <a:off x="3000662" y="1407901"/>
          <a:ext cx="955777" cy="917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800" b="1" kern="1200">
            <a:solidFill>
              <a:schemeClr val="tx1"/>
            </a:solidFill>
          </a:endParaRPr>
        </a:p>
      </dsp:txBody>
      <dsp:txXfrm>
        <a:off x="3000670" y="1589866"/>
        <a:ext cx="680558" cy="550438"/>
      </dsp:txXfrm>
    </dsp:sp>
    <dsp:sp modelId="{AE73E444-A246-4607-8079-FCFF2A810AA5}">
      <dsp:nvSpPr>
        <dsp:cNvPr id="0" name=""/>
        <dsp:cNvSpPr/>
      </dsp:nvSpPr>
      <dsp:spPr>
        <a:xfrm>
          <a:off x="4353125" y="1517683"/>
          <a:ext cx="2520286" cy="74480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আর্থিক</a:t>
          </a:r>
          <a:endParaRPr lang="en-AU" sz="4000" b="1" kern="1200" dirty="0">
            <a:solidFill>
              <a:schemeClr val="tx1"/>
            </a:solidFill>
          </a:endParaRPr>
        </a:p>
      </dsp:txBody>
      <dsp:txXfrm>
        <a:off x="4374940" y="1539498"/>
        <a:ext cx="2476656" cy="701175"/>
      </dsp:txXfrm>
    </dsp:sp>
    <dsp:sp modelId="{29B5B7D4-B7C2-4F66-89B0-48FFE2B56249}">
      <dsp:nvSpPr>
        <dsp:cNvPr id="0" name=""/>
        <dsp:cNvSpPr/>
      </dsp:nvSpPr>
      <dsp:spPr>
        <a:xfrm rot="21339828">
          <a:off x="7160475" y="1290860"/>
          <a:ext cx="612185" cy="917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800" b="1" kern="1200">
            <a:solidFill>
              <a:schemeClr val="tx1"/>
            </a:solidFill>
          </a:endParaRPr>
        </a:p>
      </dsp:txBody>
      <dsp:txXfrm>
        <a:off x="7160738" y="1481282"/>
        <a:ext cx="428530" cy="550438"/>
      </dsp:txXfrm>
    </dsp:sp>
    <dsp:sp modelId="{08E187DB-EF09-49C5-B53E-A7313F5072BE}">
      <dsp:nvSpPr>
        <dsp:cNvPr id="0" name=""/>
        <dsp:cNvSpPr/>
      </dsp:nvSpPr>
      <dsp:spPr>
        <a:xfrm>
          <a:off x="8025173" y="965757"/>
          <a:ext cx="2218803" cy="131464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শারীরিক ও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আর্থিক</a:t>
          </a:r>
          <a:endParaRPr lang="en-AU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63678" y="1004262"/>
        <a:ext cx="2141793" cy="123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 এ বিষয়</a:t>
            </a:r>
            <a:r>
              <a:rPr lang="bn-BD" b="1" baseline="0" dirty="0" smtClean="0"/>
              <a:t> </a:t>
            </a:r>
            <a:r>
              <a:rPr lang="bn-BD" b="1" dirty="0" smtClean="0"/>
              <a:t>শিক্ষক</a:t>
            </a:r>
            <a:r>
              <a:rPr lang="bn-BD" b="1" baseline="0" dirty="0" smtClean="0"/>
              <a:t> নিজে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 এ বিষয়</a:t>
            </a:r>
            <a:r>
              <a:rPr lang="bn-BD" b="1" baseline="0" dirty="0" smtClean="0"/>
              <a:t> </a:t>
            </a:r>
            <a:r>
              <a:rPr lang="bn-BD" b="1" dirty="0" smtClean="0"/>
              <a:t>শিক্ষক</a:t>
            </a:r>
            <a:r>
              <a:rPr lang="bn-BD" b="1" baseline="0" dirty="0" smtClean="0"/>
              <a:t> নিজে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12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৮/১০মিঃ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9B38-6635-4140-AD57-D91EB3652F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ইবাদাতের</a:t>
            </a:r>
            <a:r>
              <a:rPr lang="bn-BD" b="1" baseline="0" dirty="0" smtClean="0"/>
              <a:t> পরিচিতি বিষয়ে শিক্ষক আরও ব্যাখ্যা করতেপারবেন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9B38-6635-4140-AD57-D91EB3652F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ইবাদাতের</a:t>
            </a:r>
            <a:r>
              <a:rPr lang="bn-BD" b="1" baseline="0" dirty="0" smtClean="0"/>
              <a:t> আরও কিছু ছবি প্রদর্শন দ্বারা শিক্ষক কিছু আলোচনা করবেন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7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আয়াতের ব্যাখ্যা</a:t>
            </a:r>
            <a:r>
              <a:rPr lang="bn-BD" b="1" baseline="0" dirty="0" smtClean="0"/>
              <a:t> করবেন শিক্ষক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9B38-6635-4140-AD57-D91EB3652F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19B38-6635-4140-AD57-D91EB3652F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 এ বিষয়</a:t>
            </a:r>
            <a:r>
              <a:rPr lang="bn-BD" b="1" baseline="0" dirty="0" smtClean="0"/>
              <a:t> </a:t>
            </a:r>
            <a:r>
              <a:rPr lang="bn-BD" b="1" dirty="0" smtClean="0"/>
              <a:t>শিক্ষক</a:t>
            </a:r>
            <a:r>
              <a:rPr lang="bn-BD" b="1" baseline="0" dirty="0" smtClean="0"/>
              <a:t> নিজে আরও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946C-6BE6-4966-933F-86F217117A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0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827605" y="6412170"/>
            <a:ext cx="7413675" cy="40011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800222" y="12572044"/>
            <a:ext cx="7174523" cy="40011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rul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gif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3AF2-952D-4B19-A1A1-867A517848E9}" type="datetime12">
              <a:rPr lang="bn-BD" b="1" smtClean="0"/>
              <a:t>20/11/2019 12:40 PM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5486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59315" y="449759"/>
            <a:ext cx="452832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বাণী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872" y="3244334"/>
            <a:ext cx="11176000" cy="212365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“আমি ও মানব জাতিকে সৃষ্টি করেছি আমার ইবাদত করার জন্য”।–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যারিয়াত -৫৬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মানব সকল তোমরা ঐ রবের ইবাদাত কর যিনি তোমাকে লালন পালন করেন ,এবং তোমাদের পূর্ববর্তীদেরকেও”।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(সূরা আল বাকারা 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508001" y="396352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9347201" y="396352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6" name="Picture 2" descr="C:\Users\ctg\Desktop\Screenshot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28" r="4535" b="11356"/>
          <a:stretch/>
        </p:blipFill>
        <p:spPr bwMode="auto">
          <a:xfrm>
            <a:off x="2907612" y="2011680"/>
            <a:ext cx="4988947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01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03461" y="4234544"/>
            <a:ext cx="7527477" cy="13716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ইবাদাতের সংজ্ঞা লিখ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944880" y="175241"/>
            <a:ext cx="48768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37" y="1386841"/>
            <a:ext cx="3830320" cy="2872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3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5486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6001" y="381001"/>
            <a:ext cx="4164869" cy="76944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ইবাদতের প্রকারভেদ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2756" y="1278378"/>
            <a:ext cx="254811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endParaRPr lang="en-AU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20965512"/>
              </p:ext>
            </p:extLst>
          </p:nvPr>
        </p:nvGraphicFramePr>
        <p:xfrm>
          <a:off x="914401" y="4032960"/>
          <a:ext cx="10261599" cy="282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64000" y="3316070"/>
            <a:ext cx="477520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 ৩ প্রকার । যথাঃ </a:t>
            </a:r>
            <a:endParaRPr lang="en-AU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802157" y="3592358"/>
            <a:ext cx="1143000" cy="1883085"/>
            <a:chOff x="2267765" y="1355148"/>
            <a:chExt cx="505250" cy="597244"/>
          </a:xfrm>
        </p:grpSpPr>
        <p:sp>
          <p:nvSpPr>
            <p:cNvPr id="13" name="Right Arrow 12"/>
            <p:cNvSpPr/>
            <p:nvPr/>
          </p:nvSpPr>
          <p:spPr>
            <a:xfrm rot="21589774">
              <a:off x="2267765" y="1355148"/>
              <a:ext cx="505250" cy="5972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 rot="21589774">
              <a:off x="2267765" y="1474822"/>
              <a:ext cx="353675" cy="358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788671"/>
            <a:ext cx="5080000" cy="3086100"/>
          </a:xfrm>
          <a:prstGeom prst="rect">
            <a:avLst/>
          </a:prstGeom>
        </p:spPr>
      </p:pic>
      <p:pic>
        <p:nvPicPr>
          <p:cNvPr id="13" name="Picture 12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1"/>
            <a:ext cx="5384800" cy="471948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4064000" y="5715000"/>
            <a:ext cx="38100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ইবাদাত</a:t>
            </a:r>
            <a:endParaRPr lang="en-AU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240" y="5103945"/>
            <a:ext cx="15849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রোজা </a:t>
            </a:r>
            <a:endParaRPr lang="en-AU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7600" y="5103945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endParaRPr lang="en-AU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94346"/>
            <a:ext cx="3914140" cy="43879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6401" y="4947708"/>
            <a:ext cx="33883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কোরান তিলাওয়াত</a:t>
            </a:r>
            <a:endParaRPr lang="en-AU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69831" y="868680"/>
            <a:ext cx="7842738" cy="4016952"/>
            <a:chOff x="1905000" y="2009953"/>
            <a:chExt cx="7032537" cy="4495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009953"/>
              <a:ext cx="7032537" cy="44958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794923">
              <a:off x="3623832" y="3172452"/>
              <a:ext cx="1012412" cy="136698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657600" y="5743324"/>
            <a:ext cx="42672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আর্থিক ইবাদাত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5043894"/>
            <a:ext cx="42672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জাকাত/দান করা</a:t>
            </a:r>
            <a:endParaRPr lang="en-AU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Rafiqul Islam - Copy\Received\Kaba(0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062779"/>
            <a:ext cx="7569200" cy="45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8191" y="618920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0" y="5943600"/>
            <a:ext cx="8636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সংমিশ্রণে ইবাদাত</a:t>
            </a:r>
            <a:endParaRPr lang="en-AU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5417404"/>
            <a:ext cx="1027176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আল্লাহ তায়ালার ইবাদাত করব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636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88" y="1523161"/>
            <a:ext cx="4638712" cy="36712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310820"/>
            <a:ext cx="8585982" cy="4401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 কি?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জীবন মরণের মালিক কে?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ইবাদতে মালি কি?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আমরা আল্লাহর ইবাদাত কেন করব ?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আল্লাহর ইবাদাত করা কী ?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পরকালে মুক্তির জন্য কী করা প্রয়োজন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6400" y="304801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70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759201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22278" y="5486401"/>
            <a:ext cx="1055939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ইবাদাতের গুরুত্ব ও প্রয়োজনীয়তা বর্ণনা কর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 City\Pictures\ইসলামি কালিওগ্রাফি\18519754_1306077919507160_29770406376880552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58" y="183391"/>
            <a:ext cx="11698332" cy="63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4-Point Star 3"/>
          <p:cNvSpPr/>
          <p:nvPr/>
        </p:nvSpPr>
        <p:spPr>
          <a:xfrm>
            <a:off x="508000" y="1152098"/>
            <a:ext cx="2634933" cy="1875566"/>
          </a:xfrm>
          <a:prstGeom prst="star24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3364932" y="1172570"/>
            <a:ext cx="2587989" cy="1812560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6255224" y="1162337"/>
            <a:ext cx="2540000" cy="1767739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9224372" y="1143000"/>
            <a:ext cx="2641600" cy="1812560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8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ইসলামি কালিওগ্রাফি\20170520_085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3335"/>
            <a:ext cx="11628121" cy="64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16000" y="2743200"/>
            <a:ext cx="2641600" cy="1577404"/>
          </a:xfrm>
          <a:prstGeom prst="roundRect">
            <a:avLst>
              <a:gd name="adj" fmla="val 50000"/>
            </a:avLst>
          </a:prstGeom>
          <a:solidFill>
            <a:srgbClr val="8636D6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62399" y="2743200"/>
            <a:ext cx="2157895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00206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800" y="2743200"/>
            <a:ext cx="2049477" cy="157740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39200" y="2743200"/>
            <a:ext cx="2049477" cy="15774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9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300"/>
                            </p:stCondLst>
                            <p:childTnLst>
                              <p:par>
                                <p:cTn id="69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300"/>
                            </p:stCondLst>
                            <p:childTnLst>
                              <p:par>
                                <p:cTn id="75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6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3074" name="Picture 2" descr="C:\Users\Computer City\Pictures\uploading\29793270_1855147944778382_855563550836802799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86" y="1285373"/>
            <a:ext cx="2174060" cy="18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y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28" y="1290285"/>
            <a:ext cx="3583192" cy="31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47870"/>
            <a:ext cx="4693920" cy="306324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467100" y="342900"/>
            <a:ext cx="5646420" cy="533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Tx/>
              <a:buNone/>
              <a:defRPr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দু’টি দেখ এবং চিন্তা করে বল 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70979" y="5166359"/>
            <a:ext cx="5398770" cy="533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Tx/>
              <a:buNone/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কাজ দুটি সংক্ষেপে কী বলে  ?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5099" y="4614892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74399" y="4581584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40617" y="5699759"/>
            <a:ext cx="2699385" cy="533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Tx/>
              <a:buNone/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ইবাদাত বলে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Pictures\ইসলামি কালিওগ্রাফি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542834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5600" y="3170634"/>
            <a:ext cx="9042400" cy="30777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 ধারণা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 তাৎপর্য</a:t>
            </a: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 - ০২		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পাঠ  ০১	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পৃষ্ঠা   -  ১৯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endParaRPr lang="en-AU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1" y="228600"/>
            <a:ext cx="207263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1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45" y="2286000"/>
            <a:ext cx="11254155" cy="1754326"/>
          </a:xfrm>
          <a:prstGeom prst="rect">
            <a:avLst/>
          </a:prstGeom>
          <a:noFill/>
          <a:ln>
            <a:solidFill>
              <a:srgbClr val="FF00FF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 পরিচিতি বলতে পারবে। 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হাদিসের আলোকে ইবাদতের গুরুত্ব ব্যাখ্যা করতে পারবে।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 প্রকারভেদ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AU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228601"/>
            <a:ext cx="470365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ইবাদাতের পরিচিতি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779" y="1287437"/>
            <a:ext cx="8129953" cy="1077218"/>
          </a:xfrm>
          <a:prstGeom prst="rect">
            <a:avLst/>
          </a:prstGeom>
          <a:noFill/>
          <a:ln>
            <a:solidFill>
              <a:srgbClr val="FF00FF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ইবাদাত আরবি শব্দ । এর অর্থ দাসত্ব বা আনুগত্ব ।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 -</a:t>
            </a:r>
            <a:endParaRPr lang="en-AU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36" y="4404956"/>
            <a:ext cx="1943065" cy="1411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3805" y="5278161"/>
            <a:ext cx="139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অশ্লীলতা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7149"/>
          <a:stretch/>
        </p:blipFill>
        <p:spPr>
          <a:xfrm>
            <a:off x="203201" y="4404956"/>
            <a:ext cx="1948636" cy="139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-96701" y="5216605"/>
            <a:ext cx="212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ঝগড়া করা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11" y="4404956"/>
            <a:ext cx="1922471" cy="13399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72650" y="5078874"/>
            <a:ext cx="186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-296" r="1119" b="13066"/>
          <a:stretch/>
        </p:blipFill>
        <p:spPr>
          <a:xfrm>
            <a:off x="4094902" y="4404957"/>
            <a:ext cx="2304085" cy="14110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80708" y="5048096"/>
            <a:ext cx="163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চুরি করা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63" y="4404955"/>
            <a:ext cx="2134237" cy="13916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56450" y="5073643"/>
            <a:ext cx="240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পিতামাতার অবাধ্যতা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D:\936316_566267796739855_2043417244_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8" b="18773"/>
          <a:stretch/>
        </p:blipFill>
        <p:spPr bwMode="auto">
          <a:xfrm>
            <a:off x="10223488" y="4404957"/>
            <a:ext cx="1866913" cy="13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045269" y="5088938"/>
            <a:ext cx="194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শিরক করা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6800" y="5892226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নিষেধ মেনে চলার নামই ইবাদাত 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72619"/>
            <a:ext cx="27432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>
          <a:xfrm>
            <a:off x="9842091" y="3015556"/>
            <a:ext cx="724309" cy="43466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n-BD" sz="1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798" y="3820180"/>
            <a:ext cx="435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আদেশ </a:t>
            </a:r>
            <a:endParaRPr lang="en-AU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" descr="C:\Users\Doel-1612i3\Desktop\Rafiqul Islam - Copy\Received\Kaba(01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59" y="2364655"/>
            <a:ext cx="2743200" cy="1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534959" y="267936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হজ্জ করা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K:\Ciclone\Namaz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1200" y="2451648"/>
            <a:ext cx="2641600" cy="1368532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820616" y="3352800"/>
            <a:ext cx="23344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নামাজ পড়া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4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24" y="2451648"/>
            <a:ext cx="2589976" cy="136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747941" y="308949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সাওম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4" grpId="0"/>
      <p:bldP spid="20" grpId="0"/>
      <p:bldP spid="22" grpId="0"/>
      <p:bldP spid="24" grpId="0"/>
      <p:bldP spid="26" grpId="0"/>
      <p:bldP spid="2" grpId="0"/>
      <p:bldP spid="28" grpId="0" animBg="1"/>
      <p:bldP spid="3" grpId="0"/>
      <p:bldP spid="30" grpId="0"/>
      <p:bldP spid="32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6170" y="228601"/>
            <a:ext cx="35356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ইবাদাতের পরিচিতি </a:t>
            </a:r>
            <a:r>
              <a:rPr lang="bn-BD" sz="1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267" y="4122077"/>
            <a:ext cx="11250653" cy="1569660"/>
          </a:xfrm>
          <a:prstGeom prst="rect">
            <a:avLst/>
          </a:prstGeom>
          <a:noFill/>
          <a:ln>
            <a:solidFill>
              <a:srgbClr val="FF00FF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তায়ালা আমাদের সৃষ্টি করেছেন,তিনিই আমাদের রব,আসমান -জমিন,চাঁদ-সুরুজ,ফুল-ফল,নদী-নালা,সব আমাদের জন্য সৃষ্টি করেছেন।আর আমরা তাঁর দেয়া অফুরন্ত নিয়ামত আমরা প্রতিনিয়ত ভোগ করে চলেছি । তাই আমরা তাঁর ইবাদাত করব।</a:t>
            </a:r>
            <a:endParaRPr lang="en-AU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1303656"/>
            <a:ext cx="2712721" cy="224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1303656"/>
            <a:ext cx="2953027" cy="2186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2720" y="1325919"/>
            <a:ext cx="2209800" cy="2213289"/>
          </a:xfrm>
          <a:prstGeom prst="rect">
            <a:avLst/>
          </a:prstGeom>
        </p:spPr>
      </p:pic>
      <p:pic>
        <p:nvPicPr>
          <p:cNvPr id="1026" name="Picture 2" descr="C:\Users\ctg\Pictures\Landscapes\30710866_1046968985453224_6221758988707430400_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70" y="1353649"/>
            <a:ext cx="2086550" cy="219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un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1325919"/>
            <a:ext cx="1402079" cy="12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er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2527558"/>
            <a:ext cx="1402079" cy="10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50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750059"/>
            <a:ext cx="3119120" cy="2707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871507"/>
            <a:ext cx="3251200" cy="2735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944599"/>
            <a:ext cx="3068320" cy="2662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0" y="3782569"/>
            <a:ext cx="4050247" cy="2397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143000"/>
            <a:ext cx="3652520" cy="24637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4560" y="152400"/>
            <a:ext cx="28854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ইবাদাত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2793</TotalTime>
  <Words>495</Words>
  <Application>Microsoft Office PowerPoint</Application>
  <PresentationFormat>Custom</PresentationFormat>
  <Paragraphs>112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370</cp:revision>
  <dcterms:created xsi:type="dcterms:W3CDTF">2013-12-14T06:41:16Z</dcterms:created>
  <dcterms:modified xsi:type="dcterms:W3CDTF">2019-11-20T06:42:25Z</dcterms:modified>
</cp:coreProperties>
</file>