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8" r:id="rId9"/>
    <p:sldId id="262" r:id="rId10"/>
    <p:sldId id="263" r:id="rId11"/>
    <p:sldId id="270" r:id="rId12"/>
    <p:sldId id="269" r:id="rId13"/>
    <p:sldId id="271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B2A29-AED1-412B-A99F-13466750F5D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9C4D6-42BC-4BC6-924D-184E461E6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662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B2A29-AED1-412B-A99F-13466750F5D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9C4D6-42BC-4BC6-924D-184E461E6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218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B2A29-AED1-412B-A99F-13466750F5D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9C4D6-42BC-4BC6-924D-184E461E6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028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B2A29-AED1-412B-A99F-13466750F5D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9C4D6-42BC-4BC6-924D-184E461E6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325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B2A29-AED1-412B-A99F-13466750F5D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9C4D6-42BC-4BC6-924D-184E461E6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288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B2A29-AED1-412B-A99F-13466750F5D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9C4D6-42BC-4BC6-924D-184E461E6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43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B2A29-AED1-412B-A99F-13466750F5D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9C4D6-42BC-4BC6-924D-184E461E6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604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B2A29-AED1-412B-A99F-13466750F5D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9C4D6-42BC-4BC6-924D-184E461E6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82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B2A29-AED1-412B-A99F-13466750F5D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9C4D6-42BC-4BC6-924D-184E461E6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7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B2A29-AED1-412B-A99F-13466750F5D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9C4D6-42BC-4BC6-924D-184E461E6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85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B2A29-AED1-412B-A99F-13466750F5D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9C4D6-42BC-4BC6-924D-184E461E6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132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B2A29-AED1-412B-A99F-13466750F5D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9C4D6-42BC-4BC6-924D-184E461E6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98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8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681" y="1740617"/>
            <a:ext cx="5854889" cy="35592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3835021" y="573206"/>
            <a:ext cx="3998210" cy="707886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ar-SA" sz="4000" dirty="0" smtClean="0"/>
              <a:t>السلام عليكم ورحمة الله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629025" y="5681969"/>
            <a:ext cx="4657725" cy="769441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4400" dirty="0" smtClean="0"/>
              <a:t>كيف حالكم</a:t>
            </a:r>
            <a:r>
              <a:rPr lang="ar-IQ" sz="4400" dirty="0" smtClean="0"/>
              <a:t> ايها الطلاب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8241584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466531" y="341194"/>
            <a:ext cx="4817660" cy="646331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3600" dirty="0" smtClean="0"/>
              <a:t>االفرق بين المحروم والمحجوب</a:t>
            </a:r>
            <a:endParaRPr lang="en-US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710101"/>
              </p:ext>
            </p:extLst>
          </p:nvPr>
        </p:nvGraphicFramePr>
        <p:xfrm>
          <a:off x="528637" y="1306520"/>
          <a:ext cx="1090136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0682"/>
                <a:gridCol w="54506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3200" dirty="0" smtClean="0"/>
                        <a:t>المحروم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dirty="0" smtClean="0"/>
                        <a:t>المحجوب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88599"/>
              </p:ext>
            </p:extLst>
          </p:nvPr>
        </p:nvGraphicFramePr>
        <p:xfrm>
          <a:off x="545909" y="2142699"/>
          <a:ext cx="10877266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8633"/>
                <a:gridCol w="5438633"/>
              </a:tblGrid>
              <a:tr h="436728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শব্দের</a:t>
                      </a:r>
                      <a:r>
                        <a:rPr lang="en-US" sz="36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অর্থ</a:t>
                      </a:r>
                      <a:r>
                        <a:rPr lang="en-US" sz="36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 </a:t>
                      </a:r>
                      <a:r>
                        <a:rPr lang="en-US" sz="36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বঞ্চিত</a:t>
                      </a:r>
                      <a:endParaRPr lang="en-US" sz="36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শব্দের</a:t>
                      </a:r>
                      <a:r>
                        <a:rPr lang="en-US" sz="36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অর্থ</a:t>
                      </a:r>
                      <a:r>
                        <a:rPr lang="en-US" sz="36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বাধাগ্রস্ত</a:t>
                      </a:r>
                      <a:endParaRPr lang="en-US" sz="36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6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মিরাসপ্রাপ্তি</a:t>
                      </a:r>
                      <a:r>
                        <a:rPr lang="en-US" sz="36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হতে</a:t>
                      </a:r>
                      <a:r>
                        <a:rPr lang="en-US" sz="36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বঞ্চিত</a:t>
                      </a:r>
                      <a:r>
                        <a:rPr lang="en-US" sz="36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হয়</a:t>
                      </a:r>
                      <a:endParaRPr lang="en-US" sz="36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ওয়ারিশ</a:t>
                      </a:r>
                      <a:r>
                        <a:rPr lang="en-US" sz="36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সত্ব</a:t>
                      </a:r>
                      <a:r>
                        <a:rPr lang="en-US" sz="36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থেকে</a:t>
                      </a:r>
                      <a:r>
                        <a:rPr lang="en-US" sz="36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বঞ্চিত</a:t>
                      </a:r>
                      <a:r>
                        <a:rPr lang="en-US" sz="36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হয</a:t>
                      </a:r>
                      <a:endParaRPr lang="en-US" sz="36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</a:tr>
              <a:tr h="620504">
                <a:tc>
                  <a:txBody>
                    <a:bodyPr/>
                    <a:lstStyle/>
                    <a:p>
                      <a:pPr algn="l"/>
                      <a:r>
                        <a:rPr lang="en-US" sz="36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যে</a:t>
                      </a:r>
                      <a:r>
                        <a:rPr lang="en-US" sz="36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পূর্ন</a:t>
                      </a:r>
                      <a:r>
                        <a:rPr lang="en-US" sz="36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অংশ</a:t>
                      </a:r>
                      <a:r>
                        <a:rPr lang="en-US" sz="36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থেকে</a:t>
                      </a:r>
                      <a:r>
                        <a:rPr lang="en-US" sz="36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বঞ্চিত</a:t>
                      </a:r>
                      <a:r>
                        <a:rPr lang="en-US" sz="36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হয়</a:t>
                      </a:r>
                      <a:endParaRPr lang="en-US" sz="36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যার</a:t>
                      </a:r>
                      <a:r>
                        <a:rPr lang="en-US" sz="36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প্রাপ্য</a:t>
                      </a:r>
                      <a:r>
                        <a:rPr lang="en-US" sz="36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অংশ</a:t>
                      </a:r>
                      <a:r>
                        <a:rPr lang="en-US" sz="36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কমে</a:t>
                      </a:r>
                      <a:r>
                        <a:rPr lang="en-US" sz="36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যায়</a:t>
                      </a:r>
                      <a:endParaRPr lang="en-US" sz="36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</a:tr>
              <a:tr h="529064">
                <a:tc>
                  <a:txBody>
                    <a:bodyPr/>
                    <a:lstStyle/>
                    <a:p>
                      <a:pPr algn="l"/>
                      <a:r>
                        <a:rPr lang="en-US" sz="36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অপরের</a:t>
                      </a:r>
                      <a:r>
                        <a:rPr lang="en-US" sz="36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উপর</a:t>
                      </a:r>
                      <a:r>
                        <a:rPr lang="en-US" sz="36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প্রভাব</a:t>
                      </a:r>
                      <a:r>
                        <a:rPr lang="en-US" sz="36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ফেলতে</a:t>
                      </a:r>
                      <a:r>
                        <a:rPr lang="en-US" sz="36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পারে</a:t>
                      </a:r>
                      <a:endParaRPr lang="en-US" sz="36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অপরের</a:t>
                      </a:r>
                      <a:r>
                        <a:rPr lang="en-US" sz="36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উপর</a:t>
                      </a:r>
                      <a:r>
                        <a:rPr lang="en-US" sz="36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প্রভাব</a:t>
                      </a:r>
                      <a:r>
                        <a:rPr lang="en-US" sz="36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ফেলতে</a:t>
                      </a:r>
                      <a:r>
                        <a:rPr lang="en-US" sz="36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পারেনা</a:t>
                      </a:r>
                      <a:endParaRPr lang="en-US" sz="36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</a:tr>
              <a:tr h="471352">
                <a:tc>
                  <a:txBody>
                    <a:bodyPr/>
                    <a:lstStyle/>
                    <a:p>
                      <a:pPr algn="l"/>
                      <a:r>
                        <a:rPr lang="en-US" sz="36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মূলত</a:t>
                      </a:r>
                      <a:r>
                        <a:rPr lang="en-US" sz="36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ওয়ারিশ</a:t>
                      </a:r>
                      <a:endParaRPr lang="en-US" sz="36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কোন</a:t>
                      </a:r>
                      <a:r>
                        <a:rPr lang="en-US" sz="36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ওয়ারিশই</a:t>
                      </a:r>
                      <a:r>
                        <a:rPr lang="en-US" sz="36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না</a:t>
                      </a:r>
                      <a:endParaRPr lang="en-US" sz="36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797067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10098" y="628650"/>
            <a:ext cx="29718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4000" dirty="0" smtClean="0"/>
              <a:t>العمل الانفرادى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175" y="1586076"/>
            <a:ext cx="4719638" cy="37431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26581" y="5578777"/>
            <a:ext cx="6600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সত্বএর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প্রতিবন্ধকতা</a:t>
            </a:r>
            <a:r>
              <a:rPr lang="en-US" sz="3600" dirty="0" smtClean="0"/>
              <a:t> </a:t>
            </a:r>
            <a:r>
              <a:rPr lang="en-US" sz="3600" dirty="0" err="1" smtClean="0"/>
              <a:t>চিহ্নিত</a:t>
            </a:r>
            <a:r>
              <a:rPr lang="en-US" sz="3600" dirty="0" smtClean="0"/>
              <a:t> </a:t>
            </a:r>
            <a:r>
              <a:rPr lang="en-US" sz="3600" dirty="0" err="1" smtClean="0"/>
              <a:t>কর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57175" y="2814638"/>
            <a:ext cx="26717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মূল্যায়ন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23298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400551" y="742950"/>
            <a:ext cx="342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4400" dirty="0" smtClean="0"/>
              <a:t>العمل الاجتماعى</a:t>
            </a:r>
            <a:endParaRPr lang="en-US" sz="4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825" y="2056064"/>
            <a:ext cx="5632492" cy="264452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85951" y="4916984"/>
            <a:ext cx="8772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বঞ্চিত</a:t>
            </a:r>
            <a:r>
              <a:rPr lang="en-US" sz="3600" dirty="0" smtClean="0"/>
              <a:t> ও </a:t>
            </a:r>
            <a:r>
              <a:rPr lang="en-US" sz="3600" dirty="0" err="1" smtClean="0"/>
              <a:t>প্রতিবন্ধকতা</a:t>
            </a:r>
            <a:r>
              <a:rPr lang="en-US" sz="3600" dirty="0"/>
              <a:t> </a:t>
            </a:r>
            <a:r>
              <a:rPr lang="en-US" sz="3600" dirty="0" err="1" smtClean="0"/>
              <a:t>এর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পার্থক্য</a:t>
            </a:r>
            <a:r>
              <a:rPr lang="en-US" sz="3600" dirty="0" smtClean="0"/>
              <a:t> </a:t>
            </a:r>
            <a:r>
              <a:rPr lang="en-US" sz="3600" dirty="0" err="1" smtClean="0"/>
              <a:t>ব্যাখ্যা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কর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34355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157662" y="714375"/>
            <a:ext cx="31289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IQ" sz="4800" dirty="0" smtClean="0"/>
              <a:t>العمل المنزلى</a:t>
            </a:r>
            <a:endParaRPr lang="en-US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268" y="1545372"/>
            <a:ext cx="6381750" cy="36588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5314950"/>
            <a:ext cx="114728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অলোচ্য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বিষয়ের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উপর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বাড়ীতে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বসে</a:t>
            </a:r>
            <a:r>
              <a:rPr lang="en-US" sz="3200" dirty="0" smtClean="0"/>
              <a:t> </a:t>
            </a:r>
            <a:r>
              <a:rPr lang="en-US" sz="3200" dirty="0" err="1" smtClean="0"/>
              <a:t>উত্তরমালা</a:t>
            </a:r>
            <a:r>
              <a:rPr lang="en-US" sz="3200" dirty="0" smtClean="0"/>
              <a:t> </a:t>
            </a:r>
            <a:r>
              <a:rPr lang="en-US" sz="3200" dirty="0" err="1" smtClean="0"/>
              <a:t>পূর্ণরূপে</a:t>
            </a:r>
            <a:r>
              <a:rPr lang="en-US" sz="3200" dirty="0" smtClean="0"/>
              <a:t> </a:t>
            </a:r>
            <a:r>
              <a:rPr lang="en-US" sz="3200" dirty="0" err="1" smtClean="0"/>
              <a:t>তৈরী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করবে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60117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01" y="109182"/>
            <a:ext cx="11580961" cy="66202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3603010" y="791570"/>
            <a:ext cx="36030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chemeClr val="bg1"/>
                </a:solidFill>
              </a:rPr>
              <a:t>ধন্যবাদ</a:t>
            </a:r>
            <a:endParaRPr lang="en-US" sz="8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105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773002" y="2096480"/>
            <a:ext cx="5568287" cy="2585323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মো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: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গোলাম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মোস্তফা</a:t>
            </a:r>
            <a:endParaRPr lang="en-US" sz="5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সহকারী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অধ্যাপক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ভান্ডারিয়া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ছিদ্দি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: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কামিল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মাদ্রাসা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মুকুন্দিয়া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রাজবাড়ী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 rot="21079066">
            <a:off x="2351275" y="1371600"/>
            <a:ext cx="4094329" cy="4339988"/>
            <a:chOff x="2616957" y="743803"/>
            <a:chExt cx="4094329" cy="4339988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3234520" y="1023579"/>
              <a:ext cx="3057099" cy="328911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3347114" y="1173704"/>
              <a:ext cx="3108275" cy="324417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2616957" y="743803"/>
              <a:ext cx="4094329" cy="43399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030" y="1087438"/>
            <a:ext cx="2903503" cy="271166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36812633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98794" y="2210938"/>
            <a:ext cx="4380931" cy="1938992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000" dirty="0" smtClean="0"/>
              <a:t>عالم سنة الاولى والثانى</a:t>
            </a:r>
          </a:p>
          <a:p>
            <a:pPr algn="ctr"/>
            <a:r>
              <a:rPr lang="ar-SA" sz="4000" dirty="0" smtClean="0"/>
              <a:t>سراجى (الفرائض)</a:t>
            </a:r>
          </a:p>
          <a:p>
            <a:pPr algn="ctr"/>
            <a:r>
              <a:rPr lang="ar-SA" sz="4000" dirty="0" smtClean="0"/>
              <a:t>الدرس</a:t>
            </a:r>
            <a:r>
              <a:rPr lang="ar-IQ" sz="4000" dirty="0" smtClean="0"/>
              <a:t> اليوم </a:t>
            </a:r>
            <a:r>
              <a:rPr lang="ar-SA" sz="4000" dirty="0" smtClean="0"/>
              <a:t>- المانع</a:t>
            </a:r>
          </a:p>
        </p:txBody>
      </p:sp>
    </p:spTree>
    <p:extLst>
      <p:ext uri="{BB962C8B-B14F-4D97-AF65-F5344CB8AC3E}">
        <p14:creationId xmlns:p14="http://schemas.microsoft.com/office/powerpoint/2010/main" val="227717846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031473" y="957902"/>
            <a:ext cx="2129051" cy="769441"/>
          </a:xfrm>
          <a:prstGeom prst="rect">
            <a:avLst/>
          </a:prstGeom>
          <a:noFill/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শিখন</a:t>
            </a:r>
            <a:r>
              <a:rPr lang="en-US" sz="4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ফল</a:t>
            </a:r>
            <a:endParaRPr lang="en-US" sz="4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56102" y="2151727"/>
            <a:ext cx="5479791" cy="2554545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১। </a:t>
            </a:r>
            <a:r>
              <a:rPr lang="ar-SA" sz="4000" dirty="0" smtClean="0">
                <a:latin typeface="Nikosh" panose="02000000000000000000" pitchFamily="2" charset="0"/>
              </a:rPr>
              <a:t>مانع</a:t>
            </a:r>
            <a:r>
              <a:rPr lang="en-US" sz="4000" dirty="0" smtClean="0">
                <a:latin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পরিচয়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বলতে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২। </a:t>
            </a:r>
            <a:r>
              <a:rPr lang="ar-SA" sz="4000" dirty="0">
                <a:latin typeface="Nikosh" panose="02000000000000000000" pitchFamily="2" charset="0"/>
              </a:rPr>
              <a:t>مانع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প্রকার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বলতে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।</a:t>
            </a:r>
          </a:p>
          <a:p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৩। </a:t>
            </a:r>
            <a:r>
              <a:rPr lang="ar-SA" sz="4000" dirty="0" smtClean="0">
                <a:latin typeface="Nikosh" panose="02000000000000000000" pitchFamily="2" charset="0"/>
              </a:rPr>
              <a:t>مانع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ar-SA" sz="4000" dirty="0" smtClean="0">
                <a:latin typeface="Nikosh" panose="02000000000000000000" pitchFamily="2" charset="0"/>
              </a:rPr>
              <a:t>محجوب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মধ্যে</a:t>
            </a:r>
            <a:endParaRPr lang="en-US" sz="40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  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পার্থক্য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নির্নয়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86010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9712" y="3663482"/>
            <a:ext cx="3213790" cy="29417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704" y="383366"/>
            <a:ext cx="3387995" cy="30742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9712" y="383366"/>
            <a:ext cx="3423569" cy="30884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040" y="3663482"/>
            <a:ext cx="3718659" cy="292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58244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98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858604" y="805218"/>
            <a:ext cx="2456596" cy="646331"/>
          </a:xfrm>
          <a:prstGeom prst="rect">
            <a:avLst/>
          </a:prstGeom>
          <a:noFill/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3600" dirty="0" smtClean="0"/>
              <a:t>معنى المانع لغة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941416" y="2169615"/>
            <a:ext cx="1761629" cy="3970318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ar-SA" sz="3600" dirty="0" smtClean="0"/>
              <a:t>الصد</a:t>
            </a:r>
            <a:endParaRPr lang="en-US" sz="3600" dirty="0" smtClean="0"/>
          </a:p>
          <a:p>
            <a:pPr algn="r"/>
            <a:endParaRPr lang="en-US" sz="3600" dirty="0" smtClean="0"/>
          </a:p>
          <a:p>
            <a:pPr algn="r"/>
            <a:r>
              <a:rPr lang="ar-SA" sz="3600" dirty="0" smtClean="0"/>
              <a:t>الدفع</a:t>
            </a:r>
            <a:endParaRPr lang="en-US" sz="3600" dirty="0" smtClean="0"/>
          </a:p>
          <a:p>
            <a:pPr algn="r"/>
            <a:endParaRPr lang="en-US" sz="3600" dirty="0" smtClean="0"/>
          </a:p>
          <a:p>
            <a:pPr algn="r"/>
            <a:r>
              <a:rPr lang="ar-SA" sz="3600" dirty="0" smtClean="0"/>
              <a:t>الصدود</a:t>
            </a:r>
            <a:endParaRPr lang="en-US" sz="3600" dirty="0" smtClean="0"/>
          </a:p>
          <a:p>
            <a:pPr algn="r"/>
            <a:endParaRPr lang="en-US" sz="3600" dirty="0" smtClean="0"/>
          </a:p>
          <a:p>
            <a:pPr algn="r"/>
            <a:r>
              <a:rPr lang="ar-SA" sz="3600" dirty="0" smtClean="0"/>
              <a:t>الحرمان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3312829" y="2169615"/>
            <a:ext cx="2177306" cy="397031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বাধা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প্রদান</a:t>
            </a:r>
            <a:endParaRPr lang="en-US" sz="36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প্রতিরোধ</a:t>
            </a:r>
            <a:endParaRPr lang="en-US" sz="36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প্রতিবন্ধকতা</a:t>
            </a:r>
            <a:endParaRPr lang="en-US" sz="36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বঞ্চিত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5552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33414" y="320723"/>
            <a:ext cx="3452884" cy="646331"/>
          </a:xfrm>
          <a:prstGeom prst="rect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3600" dirty="0" smtClean="0"/>
              <a:t>معنى المانع اصطلاحا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419367" y="1934107"/>
            <a:ext cx="9075761" cy="70788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4000" dirty="0" smtClean="0"/>
              <a:t>الموانع للارث هى الاسباب التى تحرم الميراث المعين</a:t>
            </a:r>
            <a:endParaRPr lang="en-US" sz="4000" dirty="0"/>
          </a:p>
        </p:txBody>
      </p:sp>
      <p:sp>
        <p:nvSpPr>
          <p:cNvPr id="4" name="Down Arrow 3"/>
          <p:cNvSpPr/>
          <p:nvPr/>
        </p:nvSpPr>
        <p:spPr>
          <a:xfrm>
            <a:off x="6059605" y="1287776"/>
            <a:ext cx="300251" cy="5546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17760" y="3176390"/>
            <a:ext cx="7683689" cy="120032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ঐ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কারনকে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যা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ব্যক্তির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মধ্যে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পাওয়া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গেলে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উত্তরাধিকার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স্বত্ব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হতে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বঞ্চিত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2444" y="4955640"/>
            <a:ext cx="11187111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ar-SA" sz="4000" dirty="0"/>
              <a:t>المانع من الارث اربعة الرق وافرا كان او ناقصا والقتل الذى يتعلق به وجوب القصاص او الكفارة واختلاف الدينين واختلاف الدارين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6493008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900613" y="2014538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5400" dirty="0" smtClean="0"/>
              <a:t>المانع</a:t>
            </a:r>
            <a:endParaRPr lang="en-US" sz="5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989534" y="3295501"/>
            <a:ext cx="876181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158413" y="3976152"/>
            <a:ext cx="1185862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4000" dirty="0" smtClean="0"/>
              <a:t>الرق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8022431" y="4068483"/>
            <a:ext cx="1171575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4000" dirty="0" smtClean="0"/>
              <a:t>القتل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4529138" y="4037707"/>
            <a:ext cx="2343149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4000" dirty="0" smtClean="0"/>
              <a:t>اختلاف الدين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842963" y="4037707"/>
            <a:ext cx="2321717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4000" dirty="0" smtClean="0"/>
              <a:t>اختلاف الدار</a:t>
            </a:r>
            <a:endParaRPr lang="en-US" sz="40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0751344" y="3295501"/>
            <a:ext cx="0" cy="5358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8543925" y="3295501"/>
            <a:ext cx="14288" cy="5358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700712" y="3316903"/>
            <a:ext cx="0" cy="51440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1989534" y="3316903"/>
            <a:ext cx="14287" cy="51440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700712" y="2680693"/>
            <a:ext cx="0" cy="51435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636168" y="834033"/>
            <a:ext cx="43862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5400" dirty="0" smtClean="0"/>
              <a:t>المانع </a:t>
            </a:r>
            <a:r>
              <a:rPr lang="en-US" sz="5400" dirty="0" smtClean="0"/>
              <a:t>  </a:t>
            </a:r>
            <a:r>
              <a:rPr lang="en-US" sz="5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প্রকার</a:t>
            </a:r>
            <a:endParaRPr lang="en-US" sz="5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80958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5786651" y="573206"/>
            <a:ext cx="2429301" cy="707886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4000" dirty="0" smtClean="0"/>
              <a:t>اقسام الموانع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8123827" y="1806312"/>
            <a:ext cx="1337480" cy="646331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ar-SA" sz="3600" dirty="0" smtClean="0"/>
              <a:t>الرق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110177" y="2853988"/>
            <a:ext cx="1405720" cy="646331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3600" dirty="0" smtClean="0"/>
              <a:t>القتل  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8178417" y="3805041"/>
            <a:ext cx="1337480" cy="1200329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3600" dirty="0" smtClean="0"/>
              <a:t>اختلاف الدينين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8216169" y="5122215"/>
            <a:ext cx="1282890" cy="1200329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3600" dirty="0" smtClean="0"/>
              <a:t>اختلاف الدارين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52560" y="1806312"/>
            <a:ext cx="6958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 smtClean="0"/>
              <a:t>فى اى انواع العبودية –مثلا مكاتب-مدبر-ام ولد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222128" y="2853988"/>
            <a:ext cx="6488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 smtClean="0"/>
              <a:t>وهى فى قتل عمد وقتل شبه عمد و قتل خطا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1666961" y="4049680"/>
            <a:ext cx="6043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 smtClean="0"/>
              <a:t>لايرث المسلم الكافر ولايرث كافر المسلم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2401587" y="5214439"/>
            <a:ext cx="5308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 smtClean="0"/>
              <a:t>هذا بين الكافرين فقط لافى المسلمين</a:t>
            </a:r>
            <a:endParaRPr lang="en-US" sz="36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854" y="2718724"/>
            <a:ext cx="1378423" cy="90567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854" y="1540230"/>
            <a:ext cx="1087841" cy="117849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854" y="3936796"/>
            <a:ext cx="1651364" cy="91109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659" y="3989491"/>
            <a:ext cx="1814070" cy="101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8667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246</Words>
  <Application>Microsoft Office PowerPoint</Application>
  <PresentationFormat>Widescreen</PresentationFormat>
  <Paragraphs>70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Nikosh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48</cp:revision>
  <dcterms:created xsi:type="dcterms:W3CDTF">2019-07-30T02:00:21Z</dcterms:created>
  <dcterms:modified xsi:type="dcterms:W3CDTF">2020-11-03T13:58:30Z</dcterms:modified>
</cp:coreProperties>
</file>