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56" r:id="rId6"/>
    <p:sldId id="257" r:id="rId7"/>
    <p:sldId id="267" r:id="rId8"/>
    <p:sldId id="264" r:id="rId9"/>
    <p:sldId id="268" r:id="rId10"/>
    <p:sldId id="266" r:id="rId11"/>
    <p:sldId id="269" r:id="rId12"/>
    <p:sldId id="265" r:id="rId13"/>
    <p:sldId id="27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33"/>
    <a:srgbClr val="6666FF"/>
    <a:srgbClr val="FF9900"/>
    <a:srgbClr val="FF0000"/>
    <a:srgbClr val="FF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3825-C6FF-4D2D-95F4-E1B32B84AA7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D0203-28A1-43ED-87B8-547E1C27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0203-28A1-43ED-87B8-547E1C279E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47F1-835F-4AFD-9EA0-096B8B66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5FAA7-A05B-40C7-9231-D3B05CBDA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E508-51BA-479E-AE02-9BD36323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8394-ED1F-49C2-970F-ADE415D1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BABCC-6B47-45F1-B53D-7D3249E3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EB0D-900B-4506-A69A-8E7FDA5E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F2BA7-9886-4C76-BB67-645BEB640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EF16-8156-4B44-9C24-D518A683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1003D-40FC-4510-8D97-267D4912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F7ED8-B8DF-4AFB-B9EA-6D5C32B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02BD8-7764-4968-9D30-917BA4BFB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318E5-00D2-4CD5-A1CA-7C7DBE93B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83119-F432-428F-895A-70872027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06DC-4D64-4E5A-A3F5-F891A603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AA3A-E96B-409A-9C7B-1A327A2E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87B1-F39D-4AA7-9484-7866AEF0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A330-0FBA-4AF8-8253-EEC04CB7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5263-5F12-43DD-B93E-B0C6F17E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AA29-272B-4DEF-9FD4-18CF85D5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5631-483E-4B18-ABEA-1E2AD072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B74C-1330-47BE-8521-AAC61128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AB7A2-2271-4AC2-8167-7169DA185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BC8C8-5D8C-4DF0-B65F-A7BEC9C9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E6D7E-00CE-4EB4-9DE5-59EBAF0D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5D702-C412-4042-9B07-3014D585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DFF7-8399-4034-82D5-D03281CC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5151-BE90-4B54-8AC3-32F57DCDB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E5B3B-26B2-4EDE-B8A7-E767E3999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8725F-1C2C-4A33-8A46-6016B4BF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ED24-9834-4074-87FF-43233B2B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A678-B3E3-41EE-BB09-86805E58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B9D4-E4A6-48E1-9329-DFA47B51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4D24C-E5CE-4CA7-AF58-E47A8AE41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30353-CD43-4981-ADE6-DEF9699CE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B4E3-BBAD-43EF-9C64-D3D36F217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80B95-C1EB-4416-A1E5-75C44D8E7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660A-7FF2-4271-BD79-16FF75A1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C12E7-FD46-44ED-8EAC-78C8B106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14FE5-0780-47AD-9D03-16B1324A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095D-B556-45AF-9E1E-CA7298B8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4500A-2452-4F2B-B6D7-6361D66B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3EB16-3F4D-4DA3-A62A-F18455F7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0851E-F866-480A-AA1B-8002EE60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6AEC8-B66D-430F-A5DB-29234EC4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F7513-EC77-4ABE-8FD6-0492A9CA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9E17-30D1-49EB-B7DE-BBE9ECCE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4273-C1F8-42AB-BD0B-FF58C156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A3E5-067A-4876-8849-4664AFC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9B1C3-EA26-4875-AAA2-2BE732603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CD9B3-2D2C-4456-B162-7C0BEB5B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47CF9-4C9B-4FA9-85AA-7E657F73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03214-A2AC-485F-82FD-F2678F1B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35E9-1265-48DA-8C49-C084F89E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43C78-33FE-4B19-BBAE-0313A86F4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63412-3A19-47E6-91D2-C4BDB618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2DA6F-BCD4-4944-87CA-8D6BFEFA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65ADC-5716-4427-AF8D-7A0077E1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17B01-673B-47B5-A5D2-729A188C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AAC76-59B5-4BC5-90B9-3F4F035B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D6BA-3B8A-4342-8815-57CFD064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0A74-1DE8-4C48-B889-A70065DD6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1177A-8B1F-4FFA-B52B-87A38DE7874D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95EE-80E2-4BE3-8CF2-CC05791B4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64E8-162C-4593-9CA8-9BD172B8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A62D-6112-449E-B51C-99FFC58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3570B8-18A3-4A11-A09C-54BCFFE76A08}"/>
              </a:ext>
            </a:extLst>
          </p:cNvPr>
          <p:cNvSpPr txBox="1"/>
          <p:nvPr/>
        </p:nvSpPr>
        <p:spPr>
          <a:xfrm>
            <a:off x="2655777" y="1138976"/>
            <a:ext cx="71687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>
                <a:blipFill>
                  <a:blip r:embed="rId4"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8700" dirty="0">
              <a:blipFill>
                <a:blip r:embed="rId4"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B52416D-9ECB-4623-9BB2-BCADDA34DF84}"/>
              </a:ext>
            </a:extLst>
          </p:cNvPr>
          <p:cNvSpPr/>
          <p:nvPr/>
        </p:nvSpPr>
        <p:spPr>
          <a:xfrm>
            <a:off x="1762699" y="605928"/>
            <a:ext cx="9221118" cy="5056742"/>
          </a:xfrm>
          <a:prstGeom prst="hexagon">
            <a:avLst/>
          </a:prstGeom>
          <a:noFill/>
          <a:ln w="762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30484-8334-46E2-9C6D-27D17FFD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508" y="1167329"/>
            <a:ext cx="4112332" cy="529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6F1E4-9F02-44B0-89B6-194D815B6B07}"/>
              </a:ext>
            </a:extLst>
          </p:cNvPr>
          <p:cNvSpPr txBox="1"/>
          <p:nvPr/>
        </p:nvSpPr>
        <p:spPr>
          <a:xfrm>
            <a:off x="4720856" y="1167329"/>
            <a:ext cx="71888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মেঘালয়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আসামরাজ্য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মিজোরাম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৪,৭১১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ভারত-বাংলাদেশের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৩,৭১৫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সীমারেখার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২৮০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তটরেখার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৭১৬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হাড়িয়াভাঙ্গা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দক্ষিন-পূর্বে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নাফ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সীমানায়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898B614-2A86-441B-B330-8A7FB9D47102}"/>
              </a:ext>
            </a:extLst>
          </p:cNvPr>
          <p:cNvSpPr/>
          <p:nvPr/>
        </p:nvSpPr>
        <p:spPr>
          <a:xfrm>
            <a:off x="4965405" y="344422"/>
            <a:ext cx="1499190" cy="830997"/>
          </a:xfrm>
          <a:prstGeom prst="snip2Diag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E40FD-CDE3-42E4-A542-A561FDAC3480}"/>
              </a:ext>
            </a:extLst>
          </p:cNvPr>
          <p:cNvSpPr txBox="1"/>
          <p:nvPr/>
        </p:nvSpPr>
        <p:spPr>
          <a:xfrm>
            <a:off x="5184006" y="413451"/>
            <a:ext cx="106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endParaRPr lang="en-US" sz="4800" b="1" dirty="0">
              <a:solidFill>
                <a:srgbClr val="66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B27CB4-FBDF-4144-BBE7-1842BD9C42EC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047C92-C534-4AD9-8355-B9CB276EE8BC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5391C5-2FF9-4D5A-89ED-259C4FC9C003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45345-41E6-4BF6-9C7C-B26676BFBEDD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9A031E49-283D-478C-94AF-8B2AE594C39C}"/>
              </a:ext>
            </a:extLst>
          </p:cNvPr>
          <p:cNvSpPr/>
          <p:nvPr/>
        </p:nvSpPr>
        <p:spPr>
          <a:xfrm flipH="1">
            <a:off x="948206" y="683469"/>
            <a:ext cx="4648361" cy="1354651"/>
          </a:xfrm>
          <a:prstGeom prst="snip2Diag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66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8800" b="1" dirty="0">
                <a:solidFill>
                  <a:srgbClr val="66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66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800" b="1" dirty="0">
              <a:solidFill>
                <a:srgbClr val="66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CCDCC-4C54-4899-903E-AB088959CDD5}"/>
              </a:ext>
            </a:extLst>
          </p:cNvPr>
          <p:cNvSpPr txBox="1"/>
          <p:nvPr/>
        </p:nvSpPr>
        <p:spPr>
          <a:xfrm>
            <a:off x="967648" y="4006719"/>
            <a:ext cx="1025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ভৌগোলিক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DB70C-EAE5-4D67-BA2E-ED06B24A38D6}"/>
              </a:ext>
            </a:extLst>
          </p:cNvPr>
          <p:cNvSpPr txBox="1"/>
          <p:nvPr/>
        </p:nvSpPr>
        <p:spPr>
          <a:xfrm>
            <a:off x="8064347" y="1266940"/>
            <a:ext cx="191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C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 </a:t>
            </a:r>
            <a:r>
              <a:rPr lang="en-US" sz="4000" b="1" dirty="0" err="1">
                <a:solidFill>
                  <a:srgbClr val="CC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4000" b="1" dirty="0">
              <a:solidFill>
                <a:srgbClr val="CC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098046B7-6020-47D9-B5C3-90244934C3DF}"/>
              </a:ext>
            </a:extLst>
          </p:cNvPr>
          <p:cNvSpPr/>
          <p:nvPr/>
        </p:nvSpPr>
        <p:spPr>
          <a:xfrm>
            <a:off x="804767" y="647898"/>
            <a:ext cx="2785730" cy="893135"/>
          </a:xfrm>
          <a:prstGeom prst="hexagon">
            <a:avLst/>
          </a:prstGeom>
          <a:ln w="76200">
            <a:solidFill>
              <a:srgbClr val="CC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99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AB161-385C-4350-A645-5559D0536C1E}"/>
              </a:ext>
            </a:extLst>
          </p:cNvPr>
          <p:cNvSpPr txBox="1"/>
          <p:nvPr/>
        </p:nvSpPr>
        <p:spPr>
          <a:xfrm>
            <a:off x="967561" y="2478522"/>
            <a:ext cx="481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b="1" dirty="0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61537-134D-4621-B1E6-C00544DCD182}"/>
              </a:ext>
            </a:extLst>
          </p:cNvPr>
          <p:cNvSpPr txBox="1"/>
          <p:nvPr/>
        </p:nvSpPr>
        <p:spPr>
          <a:xfrm>
            <a:off x="967561" y="3224744"/>
            <a:ext cx="795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215B-80B8-4A70-9DC2-7BA6450B3ED3}"/>
              </a:ext>
            </a:extLst>
          </p:cNvPr>
          <p:cNvSpPr txBox="1"/>
          <p:nvPr/>
        </p:nvSpPr>
        <p:spPr>
          <a:xfrm>
            <a:off x="967561" y="4070857"/>
            <a:ext cx="81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6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হাড়িয়াভাঙ্গা</a:t>
            </a:r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C0A0D-4797-44AB-A5E6-5B85C16C6013}"/>
              </a:ext>
            </a:extLst>
          </p:cNvPr>
          <p:cNvSpPr txBox="1"/>
          <p:nvPr/>
        </p:nvSpPr>
        <p:spPr>
          <a:xfrm>
            <a:off x="967561" y="4853763"/>
            <a:ext cx="927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6FFF8-73C3-406D-BF72-0DAB32738C90}"/>
              </a:ext>
            </a:extLst>
          </p:cNvPr>
          <p:cNvSpPr txBox="1"/>
          <p:nvPr/>
        </p:nvSpPr>
        <p:spPr>
          <a:xfrm>
            <a:off x="967561" y="5773243"/>
            <a:ext cx="725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b="1" dirty="0" err="1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36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8377-E8A5-401B-B31A-78DFB8124041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9B004-56F1-4D07-BBB7-282F84DE6011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3BD851-E88F-4369-8AE1-A7F9194B1106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28D7E9-5BE3-4E1F-81FE-2C6F76ADC970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466EDB55-E47C-4243-B9FF-47603ED36157}"/>
              </a:ext>
            </a:extLst>
          </p:cNvPr>
          <p:cNvSpPr/>
          <p:nvPr/>
        </p:nvSpPr>
        <p:spPr>
          <a:xfrm>
            <a:off x="1163965" y="513708"/>
            <a:ext cx="3634065" cy="1150705"/>
          </a:xfrm>
          <a:prstGeom prst="snip2DiagRect">
            <a:avLst/>
          </a:prstGeom>
          <a:ln w="57150"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99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7200" b="1" dirty="0">
                <a:solidFill>
                  <a:srgbClr val="FF99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99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b="1" dirty="0">
              <a:solidFill>
                <a:srgbClr val="FF99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58CA8-5DF4-416B-A452-ECFA1A160DF5}"/>
              </a:ext>
            </a:extLst>
          </p:cNvPr>
          <p:cNvSpPr txBox="1"/>
          <p:nvPr/>
        </p:nvSpPr>
        <p:spPr>
          <a:xfrm>
            <a:off x="575353" y="3429000"/>
            <a:ext cx="10757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নাগরিক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ভৌগোলিক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বিবরণ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6000" b="1" dirty="0">
                <a:solidFill>
                  <a:srgbClr val="9966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6C32A0-2125-4E64-96AE-337A1A3413D5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824CE9-CF0B-4B62-8D59-61369602380B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013B6-2709-482E-AE9D-7348962B3C0F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F70AAE-79A6-4675-B2FF-710639A830E9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ABBD1-6F83-4403-A127-73EFBD8FD8E8}"/>
              </a:ext>
            </a:extLst>
          </p:cNvPr>
          <p:cNvSpPr txBox="1"/>
          <p:nvPr/>
        </p:nvSpPr>
        <p:spPr>
          <a:xfrm>
            <a:off x="794370" y="3297747"/>
            <a:ext cx="6459870" cy="3154710"/>
          </a:xfrm>
          <a:prstGeom prst="rect">
            <a:avLst/>
          </a:prstGeom>
          <a:noFill/>
          <a:ln w="7620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73F52-43A8-4F9A-B159-92B3444422FC}"/>
              </a:ext>
            </a:extLst>
          </p:cNvPr>
          <p:cNvSpPr txBox="1"/>
          <p:nvPr/>
        </p:nvSpPr>
        <p:spPr>
          <a:xfrm>
            <a:off x="976305" y="3297747"/>
            <a:ext cx="60960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992320-F1CE-4350-B534-91FF9E739820}"/>
              </a:ext>
            </a:extLst>
          </p:cNvPr>
          <p:cNvSpPr txBox="1"/>
          <p:nvPr/>
        </p:nvSpPr>
        <p:spPr>
          <a:xfrm>
            <a:off x="8127143" y="3881996"/>
            <a:ext cx="3892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F186F-D85C-4C5B-8505-43A45B2D0F08}"/>
              </a:ext>
            </a:extLst>
          </p:cNvPr>
          <p:cNvSpPr/>
          <p:nvPr/>
        </p:nvSpPr>
        <p:spPr>
          <a:xfrm>
            <a:off x="4090634" y="1591334"/>
            <a:ext cx="4036509" cy="894174"/>
          </a:xfrm>
          <a:prstGeom prst="rect">
            <a:avLst/>
          </a:prstGeom>
          <a:gradFill flip="none" rotWithShape="1">
            <a:gsLst>
              <a:gs pos="11000">
                <a:srgbClr val="CC00FF">
                  <a:alpha val="35000"/>
                </a:srgbClr>
              </a:gs>
              <a:gs pos="50000">
                <a:schemeClr val="accent2">
                  <a:satMod val="110000"/>
                  <a:lumMod val="100000"/>
                  <a:shade val="100000"/>
                  <a:alpha val="62000"/>
                </a:schemeClr>
              </a:gs>
              <a:gs pos="100000">
                <a:srgbClr val="CCCC00">
                  <a:alpha val="43000"/>
                </a:srgbClr>
              </a:gs>
            </a:gsLst>
            <a:lin ang="21594000" scaled="0"/>
            <a:tileRect/>
          </a:gradFill>
          <a:ln/>
          <a:effectLst>
            <a:outerShdw blurRad="57150" dist="19050" dir="5400000" algn="ctr" rotWithShape="0">
              <a:srgbClr val="000000">
                <a:alpha val="21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792DF18-8710-4074-AFD8-3877643D5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89" y="433425"/>
            <a:ext cx="2514915" cy="320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687BE0-7AAE-4A34-9C72-46B8B6CD3B5E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B25A7E-E8CE-438F-B9DF-97B9DEE20140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DF1AB9-06B0-4B37-9B8D-D237C2E6BC18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4A1EF4-637F-43CB-AF28-38AC035029B7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58EE3F0-1A9D-4FC5-B24C-B8CD91A4A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4" y="433425"/>
            <a:ext cx="2601688" cy="340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FDB0A4-9F80-417F-862A-38218377DB53}"/>
              </a:ext>
            </a:extLst>
          </p:cNvPr>
          <p:cNvSpPr txBox="1"/>
          <p:nvPr/>
        </p:nvSpPr>
        <p:spPr>
          <a:xfrm>
            <a:off x="472611" y="4574698"/>
            <a:ext cx="5743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দীপক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চন্দ্র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জীববিজ্ঞান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বি.কে.জি.সি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হবিগঞ্জ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070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D042E-076F-494F-92D3-FF4892D8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" y="1113472"/>
            <a:ext cx="5108893" cy="5108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530DE0-6F73-4B9F-BF2B-98B7FF9C876F}"/>
              </a:ext>
            </a:extLst>
          </p:cNvPr>
          <p:cNvSpPr txBox="1"/>
          <p:nvPr/>
        </p:nvSpPr>
        <p:spPr>
          <a:xfrm>
            <a:off x="5178108" y="452894"/>
            <a:ext cx="6521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চিরায়িত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A1AD9-3976-47C5-9767-1A99D94269C0}"/>
              </a:ext>
            </a:extLst>
          </p:cNvPr>
          <p:cNvSpPr txBox="1"/>
          <p:nvPr/>
        </p:nvSpPr>
        <p:spPr>
          <a:xfrm>
            <a:off x="5178108" y="2207220"/>
            <a:ext cx="6246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b="1" dirty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5400" b="1" dirty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E9C8D-2526-4027-90EF-63AA629ED4CC}"/>
              </a:ext>
            </a:extLst>
          </p:cNvPr>
          <p:cNvSpPr txBox="1"/>
          <p:nvPr/>
        </p:nvSpPr>
        <p:spPr>
          <a:xfrm>
            <a:off x="5178108" y="4036368"/>
            <a:ext cx="6724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বিবরণটি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জানলে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সম্যক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5400" b="1" dirty="0">
                <a:solidFill>
                  <a:srgbClr val="FF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AF2C83-ED70-406B-992E-42DD43F048B9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05F6BC-149D-4C18-802C-68F4E481003E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0F7D21-EF20-4C4A-9E4A-4CC0AF76BBA1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FB51A-718B-44C3-82A8-044FBD9EBE3E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F7203-243E-482D-82C6-2E58E47104F8}"/>
              </a:ext>
            </a:extLst>
          </p:cNvPr>
          <p:cNvSpPr txBox="1"/>
          <p:nvPr/>
        </p:nvSpPr>
        <p:spPr>
          <a:xfrm>
            <a:off x="1971040" y="1235690"/>
            <a:ext cx="8249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8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solidFill>
                <a:srgbClr val="00B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DBCF4-C648-44CB-B4B1-79E5EE6411E2}"/>
              </a:ext>
            </a:extLst>
          </p:cNvPr>
          <p:cNvSpPr txBox="1"/>
          <p:nvPr/>
        </p:nvSpPr>
        <p:spPr>
          <a:xfrm>
            <a:off x="1666240" y="4175760"/>
            <a:ext cx="931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CC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b="1" dirty="0">
                <a:solidFill>
                  <a:srgbClr val="CC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C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7200" b="1" dirty="0">
                <a:solidFill>
                  <a:srgbClr val="CC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C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7200" b="1" dirty="0">
              <a:solidFill>
                <a:srgbClr val="CC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B7463A-335E-4020-BB48-DB5FBCDA89AF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F41C2A-C4D8-42D9-917B-807B68150B90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45B7BB-1546-4705-B602-0989FBC918A0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0C9840-E7F2-4DE3-8234-7A14AF08B2D4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94A94-F3F3-4B89-97C8-BBF876B03EFC}"/>
              </a:ext>
            </a:extLst>
          </p:cNvPr>
          <p:cNvSpPr txBox="1"/>
          <p:nvPr/>
        </p:nvSpPr>
        <p:spPr>
          <a:xfrm>
            <a:off x="1137920" y="1223315"/>
            <a:ext cx="6251872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074E-8756-4B50-9E15-2E8BFACF47B9}"/>
              </a:ext>
            </a:extLst>
          </p:cNvPr>
          <p:cNvSpPr txBox="1"/>
          <p:nvPr/>
        </p:nvSpPr>
        <p:spPr>
          <a:xfrm>
            <a:off x="1137920" y="3292511"/>
            <a:ext cx="1058672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4800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bn-IN" sz="4800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4800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800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CC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CC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28103-5735-42FB-93E0-D05932D552C8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B86F88-744A-4862-BFD5-1FC9F21C2795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C84EB5-28C6-4FBF-AC25-9D98027A27D2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07CD8E-5FF1-4CDF-BB30-F51BDFDBBD0D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6">
            <a:extLst>
              <a:ext uri="{FF2B5EF4-FFF2-40B4-BE49-F238E27FC236}">
                <a16:creationId xmlns:a16="http://schemas.microsoft.com/office/drawing/2014/main" id="{1A02CB50-FF23-40AF-B597-FE7068E0EB95}"/>
              </a:ext>
            </a:extLst>
          </p:cNvPr>
          <p:cNvSpPr/>
          <p:nvPr/>
        </p:nvSpPr>
        <p:spPr>
          <a:xfrm>
            <a:off x="8165805" y="2264735"/>
            <a:ext cx="244548" cy="181675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8837B5-D304-4D0C-B330-9E0A9FD0F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49" y="379010"/>
            <a:ext cx="4207406" cy="511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B24AF-8426-46CE-8B4A-6E812D1F5F5C}"/>
              </a:ext>
            </a:extLst>
          </p:cNvPr>
          <p:cNvSpPr txBox="1"/>
          <p:nvPr/>
        </p:nvSpPr>
        <p:spPr>
          <a:xfrm>
            <a:off x="973559" y="5894215"/>
            <a:ext cx="28364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D6DA3-5F8C-443C-AEF8-15B53FB579E8}"/>
              </a:ext>
            </a:extLst>
          </p:cNvPr>
          <p:cNvSpPr txBox="1"/>
          <p:nvPr/>
        </p:nvSpPr>
        <p:spPr>
          <a:xfrm>
            <a:off x="5893076" y="1618404"/>
            <a:ext cx="51316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26CC97-3D26-49AF-9DA2-75544D490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9725"/>
              </p:ext>
            </p:extLst>
          </p:nvPr>
        </p:nvGraphicFramePr>
        <p:xfrm>
          <a:off x="5820410" y="4081494"/>
          <a:ext cx="538326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bg1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অবস্থান</a:t>
                      </a:r>
                      <a:r>
                        <a:rPr lang="bn-IN" sz="4400" baseline="0" dirty="0">
                          <a:solidFill>
                            <a:schemeClr val="bg1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bg1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aseline="0" dirty="0">
                          <a:solidFill>
                            <a:schemeClr val="bg1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আয়তন </a:t>
                      </a:r>
                      <a:endParaRPr lang="en-US" sz="4400" dirty="0">
                        <a:solidFill>
                          <a:schemeClr val="bg1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bg1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সীমা </a:t>
                      </a:r>
                      <a:endParaRPr lang="en-US" sz="4400" dirty="0">
                        <a:solidFill>
                          <a:schemeClr val="bg1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883FC2-ECD8-4E94-B465-6CB58FDF266A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75D372-978E-4F4C-AA33-F94B249A40E9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2425DF-7262-4376-8B9C-A0401849073F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8CEC14-A98E-4098-BE1F-568E4E996F80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CAF144D-A78D-4822-966B-1D8C4A2C60D5}"/>
              </a:ext>
            </a:extLst>
          </p:cNvPr>
          <p:cNvSpPr/>
          <p:nvPr/>
        </p:nvSpPr>
        <p:spPr>
          <a:xfrm>
            <a:off x="4559950" y="320854"/>
            <a:ext cx="2009554" cy="830997"/>
          </a:xfrm>
          <a:prstGeom prst="ellips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970EAE-B45F-4A78-8595-AD0F2E247087}"/>
                  </a:ext>
                </a:extLst>
              </p:cNvPr>
              <p:cNvSpPr txBox="1"/>
              <p:nvPr/>
            </p:nvSpPr>
            <p:spPr>
              <a:xfrm>
                <a:off x="4632960" y="1661044"/>
                <a:ext cx="7134447" cy="440120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এশিয়া মহাদেশের দক্ষি</a:t>
                </a:r>
                <a:r>
                  <a:rPr lang="en-US" sz="4000" b="1" dirty="0" err="1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ণাংশে</a:t>
                </a:r>
                <a:r>
                  <a:rPr lang="en-US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দক্ষিণ</a:t>
                </a:r>
                <a:r>
                  <a:rPr lang="en-US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এশিয়ায়</a:t>
                </a:r>
                <a:r>
                  <a:rPr lang="en-US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bn-IN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 অবস্থানঃ দেশটি মোটামুটি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e>
                      <m:sup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২৭</m:t>
                        </m:r>
                      </m:e>
                      <m:sup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উত্তর অক্ষরেখা পর্যন্ত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৮৮</m:t>
                        </m:r>
                      </m:e>
                      <m:sup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৯৩</m:t>
                        </m:r>
                      </m:e>
                      <m:sup>
                        <m:r>
                          <a:rPr lang="bn-IN" sz="4000" b="1" i="1" smtClean="0">
                            <a:ln w="0"/>
                            <a:solidFill>
                              <a:srgbClr val="6666FF"/>
                            </a:solidFill>
                            <a:effectLst>
                              <a:innerShdw blurRad="63500" dist="50800" dir="189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পূর্ব</a:t>
                </a:r>
                <a:r>
                  <a:rPr lang="en-US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দ্রাঘিমা রেখায় অবস্থিত। </a:t>
                </a:r>
                <a:r>
                  <a:rPr lang="bn-IN" sz="4000" b="1" dirty="0"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 মাঝামাঝি স্থান দিয়ে </a:t>
                </a:r>
                <a:r>
                  <a:rPr lang="bn-IN" sz="4000" b="1" dirty="0">
                    <a:ln w="0"/>
                    <a:solidFill>
                      <a:srgbClr val="6666FF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কর্কটক্রান্তি রেখা অতিক্রম করেছে । </a:t>
                </a:r>
                <a:endParaRPr lang="bn-IN" sz="4000" b="1" dirty="0">
                  <a:solidFill>
                    <a:srgbClr val="6666FF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970EAE-B45F-4A78-8595-AD0F2E247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1661044"/>
                <a:ext cx="7134447" cy="4401205"/>
              </a:xfrm>
              <a:prstGeom prst="rect">
                <a:avLst/>
              </a:prstGeom>
              <a:blipFill>
                <a:blip r:embed="rId2"/>
                <a:stretch>
                  <a:fillRect l="-2013" t="-806" r="-3775" b="-3495"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16BFCB3-F9B8-41BE-BC65-1CED897618E0}"/>
              </a:ext>
            </a:extLst>
          </p:cNvPr>
          <p:cNvSpPr txBox="1"/>
          <p:nvPr/>
        </p:nvSpPr>
        <p:spPr>
          <a:xfrm>
            <a:off x="4736911" y="358218"/>
            <a:ext cx="1655631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48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13878-1A5A-4D65-8623-AB05FD858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3" y="720785"/>
            <a:ext cx="4179660" cy="53414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CBB8B8-95A4-42B7-A2D2-907E4D1A6F0A}"/>
              </a:ext>
            </a:extLst>
          </p:cNvPr>
          <p:cNvSpPr/>
          <p:nvPr/>
        </p:nvSpPr>
        <p:spPr>
          <a:xfrm>
            <a:off x="1861402" y="2942462"/>
            <a:ext cx="879921" cy="89810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59DBE-9382-4BA8-879A-B0D5C2492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0" t="41302" r="39277" b="41884"/>
          <a:stretch>
            <a:fillRect/>
          </a:stretch>
        </p:blipFill>
        <p:spPr>
          <a:xfrm>
            <a:off x="1861402" y="2942462"/>
            <a:ext cx="879922" cy="898110"/>
          </a:xfrm>
          <a:custGeom>
            <a:avLst/>
            <a:gdLst>
              <a:gd name="connsiteX0" fmla="*/ 439961 w 879922"/>
              <a:gd name="connsiteY0" fmla="*/ 0 h 898110"/>
              <a:gd name="connsiteX1" fmla="*/ 879922 w 879922"/>
              <a:gd name="connsiteY1" fmla="*/ 449055 h 898110"/>
              <a:gd name="connsiteX2" fmla="*/ 439961 w 879922"/>
              <a:gd name="connsiteY2" fmla="*/ 898110 h 898110"/>
              <a:gd name="connsiteX3" fmla="*/ 0 w 879922"/>
              <a:gd name="connsiteY3" fmla="*/ 449055 h 898110"/>
              <a:gd name="connsiteX4" fmla="*/ 439961 w 879922"/>
              <a:gd name="connsiteY4" fmla="*/ 0 h 89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22" h="898110">
                <a:moveTo>
                  <a:pt x="439961" y="0"/>
                </a:moveTo>
                <a:cubicBezTo>
                  <a:pt x="682945" y="0"/>
                  <a:pt x="879922" y="201049"/>
                  <a:pt x="879922" y="449055"/>
                </a:cubicBezTo>
                <a:cubicBezTo>
                  <a:pt x="879922" y="697061"/>
                  <a:pt x="682945" y="898110"/>
                  <a:pt x="439961" y="898110"/>
                </a:cubicBezTo>
                <a:cubicBezTo>
                  <a:pt x="196977" y="898110"/>
                  <a:pt x="0" y="697061"/>
                  <a:pt x="0" y="449055"/>
                </a:cubicBezTo>
                <a:cubicBezTo>
                  <a:pt x="0" y="201049"/>
                  <a:pt x="196977" y="0"/>
                  <a:pt x="439961" y="0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0DDA8-7744-4BA1-973C-69390B24D5F8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8ED52-96B9-4581-8913-3D7B6B691F3E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3FA22-8D1C-4D87-9D71-EEA7232B794C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2B3B52-1FFE-417E-8546-7DF0127A9E43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8AA59-34D5-4BD6-B0AF-3A0CB1D61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t="3078" r="2359"/>
          <a:stretch/>
        </p:blipFill>
        <p:spPr>
          <a:xfrm>
            <a:off x="554764" y="436880"/>
            <a:ext cx="4218488" cy="571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114AE0-EC5C-4D7B-8C6F-D3B69FD94D9F}"/>
              </a:ext>
            </a:extLst>
          </p:cNvPr>
          <p:cNvSpPr txBox="1"/>
          <p:nvPr/>
        </p:nvSpPr>
        <p:spPr>
          <a:xfrm>
            <a:off x="5557520" y="1479421"/>
            <a:ext cx="6004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১,৪৭,৫৭০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স্বাক্ষরিত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২০১৫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দুদেশের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পারষ্পরিক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ছিটমহল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১০,০৪১.২৫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solidFill>
                  <a:srgbClr val="9966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3C77B-B531-45E2-89F4-7720975F7F00}"/>
              </a:ext>
            </a:extLst>
          </p:cNvPr>
          <p:cNvSpPr txBox="1"/>
          <p:nvPr/>
        </p:nvSpPr>
        <p:spPr>
          <a:xfrm>
            <a:off x="5242560" y="385347"/>
            <a:ext cx="1930400" cy="923330"/>
          </a:xfrm>
          <a:prstGeom prst="rect">
            <a:avLst/>
          </a:prstGeom>
          <a:noFill/>
          <a:ln w="76200"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66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5363A-AF14-4A5A-8C00-44DF1D019E2E}"/>
              </a:ext>
            </a:extLst>
          </p:cNvPr>
          <p:cNvSpPr txBox="1"/>
          <p:nvPr/>
        </p:nvSpPr>
        <p:spPr>
          <a:xfrm>
            <a:off x="5396643" y="475581"/>
            <a:ext cx="1666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66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4800" b="1" dirty="0">
              <a:solidFill>
                <a:srgbClr val="66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967F36-5E4A-4549-8A48-0619C8CA84DE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11AB0F-2761-43CA-93FB-563A4DA0EB4F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245229-5299-4C2C-B4F5-EA1943D59DDF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B01064-3DFC-4FAB-B654-4CBD3D13A51D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A244A9-6A4E-4E01-986F-96B5360991C7}"/>
              </a:ext>
            </a:extLst>
          </p:cNvPr>
          <p:cNvSpPr txBox="1"/>
          <p:nvPr/>
        </p:nvSpPr>
        <p:spPr>
          <a:xfrm>
            <a:off x="4809179" y="4805338"/>
            <a:ext cx="6646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টেরিটরিয়াল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সমুদ্রসীমা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নটিক্যাল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নটিক্যাল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endParaRPr lang="en-US" sz="4000" b="1" dirty="0">
              <a:solidFill>
                <a:srgbClr val="FF99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FA291-7BBF-453E-993D-603069F7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12" y="2220998"/>
            <a:ext cx="3503410" cy="200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BBD89-FB8C-4621-B6C3-47E3F017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" y="464503"/>
            <a:ext cx="3503410" cy="200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D2729-328D-4AFB-9058-E5788CBB5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5" y="3979428"/>
            <a:ext cx="3629026" cy="200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C42C2-93A0-4020-92D6-306D3F5DDDB6}"/>
              </a:ext>
            </a:extLst>
          </p:cNvPr>
          <p:cNvSpPr txBox="1"/>
          <p:nvPr/>
        </p:nvSpPr>
        <p:spPr>
          <a:xfrm>
            <a:off x="1826837" y="2572933"/>
            <a:ext cx="70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7D2F1-0F8B-47C5-85FC-BBA025E9DC89}"/>
              </a:ext>
            </a:extLst>
          </p:cNvPr>
          <p:cNvSpPr txBox="1"/>
          <p:nvPr/>
        </p:nvSpPr>
        <p:spPr>
          <a:xfrm>
            <a:off x="9936798" y="4276005"/>
            <a:ext cx="70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3763A-4FC6-4B67-8637-BC7C090191C2}"/>
              </a:ext>
            </a:extLst>
          </p:cNvPr>
          <p:cNvSpPr txBox="1"/>
          <p:nvPr/>
        </p:nvSpPr>
        <p:spPr>
          <a:xfrm>
            <a:off x="1968843" y="6119201"/>
            <a:ext cx="85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54A77-25FC-4A29-BD14-487EC1A784A9}"/>
              </a:ext>
            </a:extLst>
          </p:cNvPr>
          <p:cNvSpPr txBox="1"/>
          <p:nvPr/>
        </p:nvSpPr>
        <p:spPr>
          <a:xfrm>
            <a:off x="4546280" y="392806"/>
            <a:ext cx="7171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১৯৯৬-৯৭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ব্যুরোর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তথ্যানুযায়ী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৯,৪০৫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A36E1-7343-49DF-995A-B2E8D4F104D5}"/>
              </a:ext>
            </a:extLst>
          </p:cNvPr>
          <p:cNvSpPr txBox="1"/>
          <p:nvPr/>
        </p:nvSpPr>
        <p:spPr>
          <a:xfrm>
            <a:off x="1948184" y="3214625"/>
            <a:ext cx="644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২১,৬৫৭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F86FAA-757B-407E-AD59-DD52A1FFA633}"/>
              </a:ext>
            </a:extLst>
          </p:cNvPr>
          <p:cNvCxnSpPr>
            <a:cxnSpLocks/>
          </p:cNvCxnSpPr>
          <p:nvPr/>
        </p:nvCxnSpPr>
        <p:spPr>
          <a:xfrm>
            <a:off x="111760" y="132080"/>
            <a:ext cx="11958320" cy="0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839E1B-DE09-45F9-99A5-E0AA54BA0119}"/>
              </a:ext>
            </a:extLst>
          </p:cNvPr>
          <p:cNvCxnSpPr>
            <a:cxnSpLocks/>
          </p:cNvCxnSpPr>
          <p:nvPr/>
        </p:nvCxnSpPr>
        <p:spPr>
          <a:xfrm flipV="1">
            <a:off x="91440" y="6675120"/>
            <a:ext cx="11958320" cy="6125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DEAD74-B8FD-4186-BE9E-F0067CB68FDB}"/>
              </a:ext>
            </a:extLst>
          </p:cNvPr>
          <p:cNvCxnSpPr>
            <a:cxnSpLocks/>
          </p:cNvCxnSpPr>
          <p:nvPr/>
        </p:nvCxnSpPr>
        <p:spPr>
          <a:xfrm flipV="1">
            <a:off x="172720" y="50508"/>
            <a:ext cx="0" cy="6695732"/>
          </a:xfrm>
          <a:prstGeom prst="line">
            <a:avLst/>
          </a:prstGeom>
          <a:ln w="158750" cmpd="thinThick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2E162F-3097-499A-9C99-CC6CAA178C26}"/>
              </a:ext>
            </a:extLst>
          </p:cNvPr>
          <p:cNvCxnSpPr>
            <a:cxnSpLocks/>
          </p:cNvCxnSpPr>
          <p:nvPr/>
        </p:nvCxnSpPr>
        <p:spPr>
          <a:xfrm flipV="1">
            <a:off x="11978640" y="60960"/>
            <a:ext cx="20320" cy="6695732"/>
          </a:xfrm>
          <a:prstGeom prst="line">
            <a:avLst/>
          </a:prstGeom>
          <a:ln w="158750" cmpd="thickThin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342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</dc:creator>
  <cp:lastModifiedBy>Dilip</cp:lastModifiedBy>
  <cp:revision>25</cp:revision>
  <dcterms:created xsi:type="dcterms:W3CDTF">2020-11-03T12:03:13Z</dcterms:created>
  <dcterms:modified xsi:type="dcterms:W3CDTF">2020-11-30T00:27:25Z</dcterms:modified>
</cp:coreProperties>
</file>