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9" r:id="rId10"/>
    <p:sldId id="270" r:id="rId11"/>
    <p:sldId id="263" r:id="rId12"/>
    <p:sldId id="264" r:id="rId13"/>
    <p:sldId id="265" r:id="rId14"/>
    <p:sldId id="268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609600"/>
            <a:ext cx="3657600" cy="838200"/>
          </a:xfrm>
          <a:solidFill>
            <a:schemeClr val="bg2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3D Flowers Wallpapers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600199"/>
            <a:ext cx="7162800" cy="4648199"/>
          </a:xfr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 descr="Bangladesh-2Taka-Obve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609600"/>
            <a:ext cx="2514600" cy="1066800"/>
          </a:xfrm>
          <a:prstGeom prst="rect">
            <a:avLst/>
          </a:prstGeom>
        </p:spPr>
      </p:pic>
      <p:pic>
        <p:nvPicPr>
          <p:cNvPr id="4" name="Picture 3" descr="Bangladesh-2Taka-Obve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752600"/>
            <a:ext cx="2514600" cy="990600"/>
          </a:xfrm>
          <a:prstGeom prst="rect">
            <a:avLst/>
          </a:prstGeom>
        </p:spPr>
      </p:pic>
      <p:pic>
        <p:nvPicPr>
          <p:cNvPr id="5" name="Picture 4" descr="Bangladesh-2Taka-Obve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819400"/>
            <a:ext cx="2590800" cy="990600"/>
          </a:xfrm>
          <a:prstGeom prst="rect">
            <a:avLst/>
          </a:prstGeom>
        </p:spPr>
      </p:pic>
      <p:pic>
        <p:nvPicPr>
          <p:cNvPr id="6" name="Picture 5" descr="Bangladesh-2Taka-Obve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886200"/>
            <a:ext cx="2514600" cy="1143000"/>
          </a:xfrm>
          <a:prstGeom prst="rect">
            <a:avLst/>
          </a:prstGeom>
        </p:spPr>
      </p:pic>
      <p:pic>
        <p:nvPicPr>
          <p:cNvPr id="7" name="Picture 6" descr="Bangladesh-2Taka-Obve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1" y="5105400"/>
            <a:ext cx="2514600" cy="1295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81800" y="3276600"/>
            <a:ext cx="13740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১০টাকা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>
            <a:stCxn id="3" idx="3"/>
          </p:cNvCxnSpPr>
          <p:nvPr/>
        </p:nvCxnSpPr>
        <p:spPr>
          <a:xfrm>
            <a:off x="3276600" y="1143000"/>
            <a:ext cx="34290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352800" y="3657600"/>
            <a:ext cx="33528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</p:cNvCxnSpPr>
          <p:nvPr/>
        </p:nvCxnSpPr>
        <p:spPr>
          <a:xfrm>
            <a:off x="3276600" y="2247900"/>
            <a:ext cx="3352800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</p:cNvCxnSpPr>
          <p:nvPr/>
        </p:nvCxnSpPr>
        <p:spPr>
          <a:xfrm>
            <a:off x="3352800" y="3314700"/>
            <a:ext cx="33528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276600" y="3657600"/>
            <a:ext cx="3352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648200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bn-BD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 বইয়ের ৮২-৮৩ পাতা বাহির কর</a:t>
            </a:r>
            <a:b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 বইয়ের সাথে মিল কর।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ook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599" y="838200"/>
            <a:ext cx="2819401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274638"/>
            <a:ext cx="5638800" cy="1143000"/>
          </a:xfr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057400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১)শিশুরা ২টি দলে ভাগ হয়ে এক দল ৫টাকার নোট একত্র করবে এবংকত বলবে।</a:t>
            </a: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২)অন্যদল ১০টাকার নোট একত্র করবে এবং কত বলবে।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3352800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মূল্যায়ন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১) ২টি ৫টাকার নোটে কত টাকা।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২)৫টি ২টাকার নোটে কত টাকা।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মিলকর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Bangladesh-2Taka-Obver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990600"/>
            <a:ext cx="2438400" cy="1219201"/>
          </a:xfrm>
        </p:spPr>
      </p:pic>
      <p:pic>
        <p:nvPicPr>
          <p:cNvPr id="5" name="Picture 4" descr="5ta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667000"/>
            <a:ext cx="2286000" cy="990600"/>
          </a:xfrm>
          <a:prstGeom prst="rect">
            <a:avLst/>
          </a:prstGeom>
        </p:spPr>
      </p:pic>
      <p:pic>
        <p:nvPicPr>
          <p:cNvPr id="6" name="Picture 5" descr="d8_zps35fdbf4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4038600"/>
            <a:ext cx="2514599" cy="990600"/>
          </a:xfrm>
          <a:prstGeom prst="rect">
            <a:avLst/>
          </a:prstGeom>
        </p:spPr>
      </p:pic>
      <p:pic>
        <p:nvPicPr>
          <p:cNvPr id="7" name="Picture 6" descr="46 (2)-700x32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5334000"/>
            <a:ext cx="2590800" cy="1295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05600" y="1524000"/>
            <a:ext cx="1399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২০টাকা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2895600"/>
            <a:ext cx="13740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১০টাকা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4114800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৫টাকা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5486400"/>
            <a:ext cx="1164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২টাকা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>
            <a:endCxn id="11" idx="1"/>
          </p:cNvCxnSpPr>
          <p:nvPr/>
        </p:nvCxnSpPr>
        <p:spPr>
          <a:xfrm>
            <a:off x="3124200" y="1905000"/>
            <a:ext cx="3810000" cy="3935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248400" cy="1143000"/>
          </a:xfr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red_ro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600200"/>
            <a:ext cx="6324600" cy="4876800"/>
          </a:xfrm>
          <a:solidFill>
            <a:schemeClr val="bg2"/>
          </a:solidFill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 w="28575">
            <a:solidFill>
              <a:schemeClr val="accent3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মাহবুবুর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রহমান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                         সহকারি শিক্ষক</a:t>
            </a: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দেওগ্রাম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সঃপ্রাঃ বিঃ</a:t>
            </a:r>
          </a:p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>
                <a:latin typeface="NikoshBAN" pitchFamily="2" charset="0"/>
                <a:cs typeface="NikoshBAN" pitchFamily="2" charset="0"/>
              </a:rPr>
              <a:t>ঘোড়াঘাট</a:t>
            </a:r>
            <a:r>
              <a:rPr lang="bn-BD">
                <a:latin typeface="NikoshBAN" pitchFamily="2" charset="0"/>
                <a:cs typeface="NikoshBAN" pitchFamily="2" charset="0"/>
              </a:rPr>
              <a:t>,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দিনাজপুর।</a:t>
            </a:r>
          </a:p>
          <a:p>
            <a:pPr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3048000"/>
          </a:xfrm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 পরিচিতি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শ্রেণিঃ৩য়      বিষয়ঃগনিত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পাঠঃবাংলাদেশী নোট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পাঠের অংশঃবাংলাদেশী নোট।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590800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marL="514350" indent="-514350">
              <a:buAutoNum type="arabicParenR"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      বাংলাদেশের বিভিন্ন নোট চিনবে।</a:t>
            </a:r>
          </a:p>
          <a:p>
            <a:pPr marL="514350" indent="-514350">
              <a:buAutoNum type="arabicParenR"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      কয়টি নোটে কত টাকা তা বলতে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6553200" cy="1143000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আবেগ সৃষ্টি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Content Placeholder 11" descr="1385967443_taka__bap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676400"/>
            <a:ext cx="6477000" cy="4953000"/>
          </a:xfr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410200" cy="1143000"/>
          </a:xfrm>
          <a:solidFill>
            <a:schemeClr val="bg2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উপস্তাপনের ধাপ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                      এসো নোট গুলো চিনি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_banknote.php_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1" y="1600200"/>
            <a:ext cx="4876800" cy="2133600"/>
          </a:xfrm>
          <a:prstGeom prst="rect">
            <a:avLst/>
          </a:prstGeom>
        </p:spPr>
      </p:pic>
      <p:pic>
        <p:nvPicPr>
          <p:cNvPr id="5" name="Picture 4" descr="Bangladesh-2Taka-Obver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4181475"/>
            <a:ext cx="4876801" cy="2066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3743980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১টাকা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6945868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২টাকা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6258580"/>
            <a:ext cx="870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২টাকা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5ta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752600"/>
            <a:ext cx="3810000" cy="1676400"/>
          </a:xfrm>
        </p:spPr>
      </p:pic>
      <p:pic>
        <p:nvPicPr>
          <p:cNvPr id="8" name="Picture 7" descr="d8_zps35fdbf4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67200"/>
            <a:ext cx="3914775" cy="1895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52600" y="3581400"/>
            <a:ext cx="878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৫টাকা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6260068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১০টাকা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tk100n1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1676401"/>
            <a:ext cx="4457700" cy="1676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67400" y="3429000"/>
            <a:ext cx="1183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১০০টাকা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137_0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14800" y="3962400"/>
            <a:ext cx="4800601" cy="2209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24600" y="6248400"/>
            <a:ext cx="1208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৫০০টাকা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46 (2)-700x3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990601"/>
            <a:ext cx="4495800" cy="1524000"/>
          </a:xfrm>
        </p:spPr>
      </p:pic>
      <p:pic>
        <p:nvPicPr>
          <p:cNvPr id="6" name="Picture 5" descr="bank_no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2667000"/>
            <a:ext cx="4572000" cy="1752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27508" y="1295400"/>
            <a:ext cx="1159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২০টাকা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95448" y="3200400"/>
            <a:ext cx="1191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৫০টকা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1000_taka_fro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52600" y="4648200"/>
            <a:ext cx="4648200" cy="1981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91400" y="5410200"/>
            <a:ext cx="1519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1000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টাকা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472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 descr="5ta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828800"/>
            <a:ext cx="2381250" cy="1295400"/>
          </a:xfrm>
          <a:prstGeom prst="rect">
            <a:avLst/>
          </a:prstGeom>
        </p:spPr>
      </p:pic>
      <p:pic>
        <p:nvPicPr>
          <p:cNvPr id="4" name="Picture 3" descr="5ta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962400"/>
            <a:ext cx="2381250" cy="129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4600" y="3124200"/>
            <a:ext cx="19720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১০টাকা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>
            <a:off x="3810000" y="2743200"/>
            <a:ext cx="2514600" cy="888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1"/>
          </p:cNvCxnSpPr>
          <p:nvPr/>
        </p:nvCxnSpPr>
        <p:spPr>
          <a:xfrm flipV="1">
            <a:off x="3886200" y="3632032"/>
            <a:ext cx="2438400" cy="1016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141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NikoshBAN</vt:lpstr>
      <vt:lpstr>Office Theme</vt:lpstr>
      <vt:lpstr>সবাইকে শুভেচ্ছা</vt:lpstr>
      <vt:lpstr>শিক্ষক পরিচিতি</vt:lpstr>
      <vt:lpstr>পাঠ পরিচিতি শ্রেণিঃ৩য়      বিষয়ঃগনিত পাঠঃবাংলাদেশী নোট পাঠের অংশঃবাংলাদেশী নোট। </vt:lpstr>
      <vt:lpstr>শিখন ফল</vt:lpstr>
      <vt:lpstr>আবেগ সৃষ্টি</vt:lpstr>
      <vt:lpstr>উপস্তাপনের ধাপ </vt:lpstr>
      <vt:lpstr>PowerPoint Presentation</vt:lpstr>
      <vt:lpstr>PowerPoint Presentation</vt:lpstr>
      <vt:lpstr>PowerPoint Presentation</vt:lpstr>
      <vt:lpstr>PowerPoint Presentation</vt:lpstr>
      <vt:lpstr>পাঠ্য বইয়ের ৮২-৮৩ পাতা বাহির কর এবং বইয়ের সাথে মিল কর।</vt:lpstr>
      <vt:lpstr>দলীয় কাজ</vt:lpstr>
      <vt:lpstr>মূল্যায়ন ১) ২টি ৫টাকার নোটে কত টাকা। ২)৫টি ২টাকার নোটে কত টাকা। </vt:lpstr>
      <vt:lpstr>মিলকর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</dc:title>
  <dc:creator>PTI_DNJ</dc:creator>
  <cp:lastModifiedBy>Md. Abdul Wazed</cp:lastModifiedBy>
  <cp:revision>79</cp:revision>
  <dcterms:created xsi:type="dcterms:W3CDTF">2006-08-16T00:00:00Z</dcterms:created>
  <dcterms:modified xsi:type="dcterms:W3CDTF">2020-11-30T17:17:50Z</dcterms:modified>
</cp:coreProperties>
</file>